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ink/ink1.xml" ContentType="application/inkml+xml"/>
  <Override PartName="/ppt/ink/ink2.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notesMasterIdLst>
    <p:notesMasterId r:id="rId65"/>
  </p:notesMasterIdLst>
  <p:sldIdLst>
    <p:sldId id="298" r:id="rId6"/>
    <p:sldId id="300" r:id="rId7"/>
    <p:sldId id="301" r:id="rId8"/>
    <p:sldId id="302" r:id="rId9"/>
    <p:sldId id="303" r:id="rId10"/>
    <p:sldId id="306" r:id="rId11"/>
    <p:sldId id="304" r:id="rId12"/>
    <p:sldId id="307" r:id="rId13"/>
    <p:sldId id="308" r:id="rId14"/>
    <p:sldId id="305" r:id="rId15"/>
    <p:sldId id="309" r:id="rId16"/>
    <p:sldId id="323" r:id="rId17"/>
    <p:sldId id="310" r:id="rId18"/>
    <p:sldId id="311" r:id="rId19"/>
    <p:sldId id="312" r:id="rId20"/>
    <p:sldId id="313" r:id="rId21"/>
    <p:sldId id="314" r:id="rId22"/>
    <p:sldId id="315" r:id="rId23"/>
    <p:sldId id="316" r:id="rId24"/>
    <p:sldId id="317" r:id="rId25"/>
    <p:sldId id="319" r:id="rId26"/>
    <p:sldId id="320" r:id="rId27"/>
    <p:sldId id="321" r:id="rId28"/>
    <p:sldId id="257" r:id="rId29"/>
    <p:sldId id="322" r:id="rId30"/>
    <p:sldId id="357" r:id="rId31"/>
    <p:sldId id="324" r:id="rId32"/>
    <p:sldId id="328" r:id="rId33"/>
    <p:sldId id="325" r:id="rId34"/>
    <p:sldId id="259" r:id="rId35"/>
    <p:sldId id="326" r:id="rId36"/>
    <p:sldId id="327" r:id="rId37"/>
    <p:sldId id="318" r:id="rId38"/>
    <p:sldId id="353" r:id="rId39"/>
    <p:sldId id="356" r:id="rId40"/>
    <p:sldId id="354" r:id="rId41"/>
    <p:sldId id="332" r:id="rId42"/>
    <p:sldId id="330" r:id="rId43"/>
    <p:sldId id="331" r:id="rId44"/>
    <p:sldId id="333" r:id="rId45"/>
    <p:sldId id="334" r:id="rId46"/>
    <p:sldId id="335" r:id="rId47"/>
    <p:sldId id="336" r:id="rId48"/>
    <p:sldId id="337" r:id="rId49"/>
    <p:sldId id="338" r:id="rId50"/>
    <p:sldId id="339" r:id="rId51"/>
    <p:sldId id="340" r:id="rId52"/>
    <p:sldId id="341" r:id="rId53"/>
    <p:sldId id="342" r:id="rId54"/>
    <p:sldId id="343" r:id="rId55"/>
    <p:sldId id="344" r:id="rId56"/>
    <p:sldId id="345" r:id="rId57"/>
    <p:sldId id="346" r:id="rId58"/>
    <p:sldId id="347" r:id="rId59"/>
    <p:sldId id="348" r:id="rId60"/>
    <p:sldId id="350" r:id="rId61"/>
    <p:sldId id="351" r:id="rId62"/>
    <p:sldId id="352" r:id="rId63"/>
    <p:sldId id="35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00"/>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F95DA-D1A2-F779-7B84-37A4F8111D4D}" v="10" dt="2022-04-14T16:13:42.848"/>
    <p1510:client id="{8A2BF8AD-C7DA-429E-8F9D-37B131C6C736}" v="5670" dt="2022-04-15T05:57:15.137"/>
    <p1510:client id="{E9134535-5FA6-3E44-84B0-B1749B2D7996}" v="2037" dt="2022-04-15T05:47:10.376"/>
    <p1510:client id="{F24620BE-0944-095F-FF8E-6FD17D8E5314}" v="2" dt="2022-04-14T16:04:38.8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ag Dutta" userId="S::paragdutta@iisc.ac.in::772406a9-5a99-4879-a3b4-a1a99761c48d" providerId="AD" clId="Web-{3C2F95DA-D1A2-F779-7B84-37A4F8111D4D}"/>
    <pc:docChg chg="addSld modSld sldOrd">
      <pc:chgData name="Parag Dutta" userId="S::paragdutta@iisc.ac.in::772406a9-5a99-4879-a3b4-a1a99761c48d" providerId="AD" clId="Web-{3C2F95DA-D1A2-F779-7B84-37A4F8111D4D}" dt="2022-04-14T16:13:42.942" v="10"/>
      <pc:docMkLst>
        <pc:docMk/>
      </pc:docMkLst>
      <pc:sldChg chg="addSp modSp new mod ord setBg modClrScheme chgLayout">
        <pc:chgData name="Parag Dutta" userId="S::paragdutta@iisc.ac.in::772406a9-5a99-4879-a3b4-a1a99761c48d" providerId="AD" clId="Web-{3C2F95DA-D1A2-F779-7B84-37A4F8111D4D}" dt="2022-04-14T16:13:42.942" v="10"/>
        <pc:sldMkLst>
          <pc:docMk/>
          <pc:sldMk cId="3650988014" sldId="329"/>
        </pc:sldMkLst>
        <pc:spChg chg="mod ord">
          <ac:chgData name="Parag Dutta" userId="S::paragdutta@iisc.ac.in::772406a9-5a99-4879-a3b4-a1a99761c48d" providerId="AD" clId="Web-{3C2F95DA-D1A2-F779-7B84-37A4F8111D4D}" dt="2022-04-14T16:13:42.942" v="10"/>
          <ac:spMkLst>
            <pc:docMk/>
            <pc:sldMk cId="3650988014" sldId="329"/>
            <ac:spMk id="2" creationId="{7F32FBD8-9BFB-2CF8-448D-A930A65845F3}"/>
          </ac:spMkLst>
        </pc:spChg>
        <pc:spChg chg="mod ord">
          <ac:chgData name="Parag Dutta" userId="S::paragdutta@iisc.ac.in::772406a9-5a99-4879-a3b4-a1a99761c48d" providerId="AD" clId="Web-{3C2F95DA-D1A2-F779-7B84-37A4F8111D4D}" dt="2022-04-14T16:13:42.942" v="10"/>
          <ac:spMkLst>
            <pc:docMk/>
            <pc:sldMk cId="3650988014" sldId="329"/>
            <ac:spMk id="3" creationId="{8EF40101-232C-9D1C-34B6-A5D4836227F5}"/>
          </ac:spMkLst>
        </pc:spChg>
        <pc:spChg chg="add mod ord">
          <ac:chgData name="Parag Dutta" userId="S::paragdutta@iisc.ac.in::772406a9-5a99-4879-a3b4-a1a99761c48d" providerId="AD" clId="Web-{3C2F95DA-D1A2-F779-7B84-37A4F8111D4D}" dt="2022-04-14T16:13:42.942" v="10"/>
          <ac:spMkLst>
            <pc:docMk/>
            <pc:sldMk cId="3650988014" sldId="329"/>
            <ac:spMk id="4" creationId="{3B5F9078-C2E7-2B4C-A2E0-5271D7AEF823}"/>
          </ac:spMkLst>
        </pc:spChg>
        <pc:spChg chg="add">
          <ac:chgData name="Parag Dutta" userId="S::paragdutta@iisc.ac.in::772406a9-5a99-4879-a3b4-a1a99761c48d" providerId="AD" clId="Web-{3C2F95DA-D1A2-F779-7B84-37A4F8111D4D}" dt="2022-04-14T16:13:42.942" v="10"/>
          <ac:spMkLst>
            <pc:docMk/>
            <pc:sldMk cId="3650988014" sldId="329"/>
            <ac:spMk id="9" creationId="{4C608BEB-860E-4094-8511-78603564A75E}"/>
          </ac:spMkLst>
        </pc:spChg>
        <pc:cxnChg chg="add">
          <ac:chgData name="Parag Dutta" userId="S::paragdutta@iisc.ac.in::772406a9-5a99-4879-a3b4-a1a99761c48d" providerId="AD" clId="Web-{3C2F95DA-D1A2-F779-7B84-37A4F8111D4D}" dt="2022-04-14T16:13:42.942" v="10"/>
          <ac:cxnSpMkLst>
            <pc:docMk/>
            <pc:sldMk cId="3650988014" sldId="329"/>
            <ac:cxnSpMk id="11" creationId="{1F16A8D4-FE87-4604-88B2-394B5D1EB437}"/>
          </ac:cxnSpMkLst>
        </pc:cxnChg>
      </pc:sldChg>
    </pc:docChg>
  </pc:docChgLst>
  <pc:docChgLst>
    <pc:chgData name="Raj V Jain" userId="780e3153-6405-430c-af56-8a35bc281ea4" providerId="ADAL" clId="{E9134535-5FA6-3E44-84B0-B1749B2D7996}"/>
    <pc:docChg chg="undo custSel addSld delSld modSld">
      <pc:chgData name="Raj V Jain" userId="780e3153-6405-430c-af56-8a35bc281ea4" providerId="ADAL" clId="{E9134535-5FA6-3E44-84B0-B1749B2D7996}" dt="2022-04-15T05:47:10.376" v="2054" actId="20577"/>
      <pc:docMkLst>
        <pc:docMk/>
      </pc:docMkLst>
      <pc:sldChg chg="modSp mod">
        <pc:chgData name="Raj V Jain" userId="780e3153-6405-430c-af56-8a35bc281ea4" providerId="ADAL" clId="{E9134535-5FA6-3E44-84B0-B1749B2D7996}" dt="2022-04-14T16:47:42.133" v="1756" actId="20577"/>
        <pc:sldMkLst>
          <pc:docMk/>
          <pc:sldMk cId="2933514334" sldId="300"/>
        </pc:sldMkLst>
        <pc:spChg chg="mod">
          <ac:chgData name="Raj V Jain" userId="780e3153-6405-430c-af56-8a35bc281ea4" providerId="ADAL" clId="{E9134535-5FA6-3E44-84B0-B1749B2D7996}" dt="2022-04-14T16:47:42.133" v="1756" actId="20577"/>
          <ac:spMkLst>
            <pc:docMk/>
            <pc:sldMk cId="2933514334" sldId="300"/>
            <ac:spMk id="7" creationId="{3E4AC9DF-D9F3-4B76-A498-703DB3C2B919}"/>
          </ac:spMkLst>
        </pc:spChg>
      </pc:sldChg>
      <pc:sldChg chg="modSp">
        <pc:chgData name="Raj V Jain" userId="780e3153-6405-430c-af56-8a35bc281ea4" providerId="ADAL" clId="{E9134535-5FA6-3E44-84B0-B1749B2D7996}" dt="2022-04-14T16:06:53.574" v="2" actId="20577"/>
        <pc:sldMkLst>
          <pc:docMk/>
          <pc:sldMk cId="18112064" sldId="310"/>
        </pc:sldMkLst>
        <pc:spChg chg="mod">
          <ac:chgData name="Raj V Jain" userId="780e3153-6405-430c-af56-8a35bc281ea4" providerId="ADAL" clId="{E9134535-5FA6-3E44-84B0-B1749B2D7996}" dt="2022-04-14T16:06:53.574" v="2" actId="20577"/>
          <ac:spMkLst>
            <pc:docMk/>
            <pc:sldMk cId="18112064" sldId="310"/>
            <ac:spMk id="3" creationId="{527D112B-675B-4F3F-9A67-FAF15CC58029}"/>
          </ac:spMkLst>
        </pc:spChg>
      </pc:sldChg>
      <pc:sldChg chg="modSp mod">
        <pc:chgData name="Raj V Jain" userId="780e3153-6405-430c-af56-8a35bc281ea4" providerId="ADAL" clId="{E9134535-5FA6-3E44-84B0-B1749B2D7996}" dt="2022-04-14T16:06:53.421" v="1" actId="27636"/>
        <pc:sldMkLst>
          <pc:docMk/>
          <pc:sldMk cId="3332148071" sldId="323"/>
        </pc:sldMkLst>
        <pc:spChg chg="mod">
          <ac:chgData name="Raj V Jain" userId="780e3153-6405-430c-af56-8a35bc281ea4" providerId="ADAL" clId="{E9134535-5FA6-3E44-84B0-B1749B2D7996}" dt="2022-04-14T16:06:53.421" v="1" actId="27636"/>
          <ac:spMkLst>
            <pc:docMk/>
            <pc:sldMk cId="3332148071" sldId="323"/>
            <ac:spMk id="3" creationId="{FB566D3D-9F95-7346-B16B-52588895AA19}"/>
          </ac:spMkLst>
        </pc:spChg>
      </pc:sldChg>
      <pc:sldChg chg="addSp modSp new mod">
        <pc:chgData name="Raj V Jain" userId="780e3153-6405-430c-af56-8a35bc281ea4" providerId="ADAL" clId="{E9134535-5FA6-3E44-84B0-B1749B2D7996}" dt="2022-04-14T16:15:46.435" v="22" actId="14100"/>
        <pc:sldMkLst>
          <pc:docMk/>
          <pc:sldMk cId="353538133" sldId="330"/>
        </pc:sldMkLst>
        <pc:spChg chg="mod">
          <ac:chgData name="Raj V Jain" userId="780e3153-6405-430c-af56-8a35bc281ea4" providerId="ADAL" clId="{E9134535-5FA6-3E44-84B0-B1749B2D7996}" dt="2022-04-14T16:15:30.371" v="18" actId="20577"/>
          <ac:spMkLst>
            <pc:docMk/>
            <pc:sldMk cId="353538133" sldId="330"/>
            <ac:spMk id="2" creationId="{4E05F14C-810A-334E-A1C3-FF1D84C3763A}"/>
          </ac:spMkLst>
        </pc:spChg>
        <pc:picChg chg="add mod">
          <ac:chgData name="Raj V Jain" userId="780e3153-6405-430c-af56-8a35bc281ea4" providerId="ADAL" clId="{E9134535-5FA6-3E44-84B0-B1749B2D7996}" dt="2022-04-14T16:15:46.435" v="22" actId="14100"/>
          <ac:picMkLst>
            <pc:docMk/>
            <pc:sldMk cId="353538133" sldId="330"/>
            <ac:picMk id="4" creationId="{A9D2E4EC-6E93-9541-AF22-895E3977807B}"/>
          </ac:picMkLst>
        </pc:picChg>
      </pc:sldChg>
      <pc:sldChg chg="modSp new mod">
        <pc:chgData name="Raj V Jain" userId="780e3153-6405-430c-af56-8a35bc281ea4" providerId="ADAL" clId="{E9134535-5FA6-3E44-84B0-B1749B2D7996}" dt="2022-04-14T16:18:03.961" v="288" actId="5793"/>
        <pc:sldMkLst>
          <pc:docMk/>
          <pc:sldMk cId="1940205566" sldId="331"/>
        </pc:sldMkLst>
        <pc:spChg chg="mod">
          <ac:chgData name="Raj V Jain" userId="780e3153-6405-430c-af56-8a35bc281ea4" providerId="ADAL" clId="{E9134535-5FA6-3E44-84B0-B1749B2D7996}" dt="2022-04-14T16:16:15.611" v="51" actId="20577"/>
          <ac:spMkLst>
            <pc:docMk/>
            <pc:sldMk cId="1940205566" sldId="331"/>
            <ac:spMk id="2" creationId="{B6ED5075-91AF-3345-B07F-F600CA1A89BE}"/>
          </ac:spMkLst>
        </pc:spChg>
        <pc:spChg chg="mod">
          <ac:chgData name="Raj V Jain" userId="780e3153-6405-430c-af56-8a35bc281ea4" providerId="ADAL" clId="{E9134535-5FA6-3E44-84B0-B1749B2D7996}" dt="2022-04-14T16:18:03.961" v="288" actId="5793"/>
          <ac:spMkLst>
            <pc:docMk/>
            <pc:sldMk cId="1940205566" sldId="331"/>
            <ac:spMk id="3" creationId="{2690D8F4-4B50-AB4C-84C0-0F7D96F00D00}"/>
          </ac:spMkLst>
        </pc:spChg>
      </pc:sldChg>
      <pc:sldChg chg="modSp new mod">
        <pc:chgData name="Raj V Jain" userId="780e3153-6405-430c-af56-8a35bc281ea4" providerId="ADAL" clId="{E9134535-5FA6-3E44-84B0-B1749B2D7996}" dt="2022-04-14T16:17:35.263" v="275" actId="12"/>
        <pc:sldMkLst>
          <pc:docMk/>
          <pc:sldMk cId="2888118693" sldId="332"/>
        </pc:sldMkLst>
        <pc:spChg chg="mod">
          <ac:chgData name="Raj V Jain" userId="780e3153-6405-430c-af56-8a35bc281ea4" providerId="ADAL" clId="{E9134535-5FA6-3E44-84B0-B1749B2D7996}" dt="2022-04-14T16:16:44.215" v="90" actId="313"/>
          <ac:spMkLst>
            <pc:docMk/>
            <pc:sldMk cId="2888118693" sldId="332"/>
            <ac:spMk id="2" creationId="{1720F91E-34D5-3545-A1DA-3A573E55EC0C}"/>
          </ac:spMkLst>
        </pc:spChg>
        <pc:spChg chg="mod">
          <ac:chgData name="Raj V Jain" userId="780e3153-6405-430c-af56-8a35bc281ea4" providerId="ADAL" clId="{E9134535-5FA6-3E44-84B0-B1749B2D7996}" dt="2022-04-14T16:17:35.263" v="275" actId="12"/>
          <ac:spMkLst>
            <pc:docMk/>
            <pc:sldMk cId="2888118693" sldId="332"/>
            <ac:spMk id="3" creationId="{C29BB9B1-BDC2-9849-8B51-65B0A8DE1546}"/>
          </ac:spMkLst>
        </pc:spChg>
      </pc:sldChg>
      <pc:sldChg chg="modSp new mod">
        <pc:chgData name="Raj V Jain" userId="780e3153-6405-430c-af56-8a35bc281ea4" providerId="ADAL" clId="{E9134535-5FA6-3E44-84B0-B1749B2D7996}" dt="2022-04-14T16:29:51.491" v="627" actId="20577"/>
        <pc:sldMkLst>
          <pc:docMk/>
          <pc:sldMk cId="2060830849" sldId="333"/>
        </pc:sldMkLst>
        <pc:spChg chg="mod">
          <ac:chgData name="Raj V Jain" userId="780e3153-6405-430c-af56-8a35bc281ea4" providerId="ADAL" clId="{E9134535-5FA6-3E44-84B0-B1749B2D7996}" dt="2022-04-14T16:18:39.500" v="292"/>
          <ac:spMkLst>
            <pc:docMk/>
            <pc:sldMk cId="2060830849" sldId="333"/>
            <ac:spMk id="2" creationId="{E54BB035-859D-934C-9EB5-17723E95AD98}"/>
          </ac:spMkLst>
        </pc:spChg>
        <pc:spChg chg="mod">
          <ac:chgData name="Raj V Jain" userId="780e3153-6405-430c-af56-8a35bc281ea4" providerId="ADAL" clId="{E9134535-5FA6-3E44-84B0-B1749B2D7996}" dt="2022-04-14T16:29:51.491" v="627" actId="20577"/>
          <ac:spMkLst>
            <pc:docMk/>
            <pc:sldMk cId="2060830849" sldId="333"/>
            <ac:spMk id="3" creationId="{24F88C13-3E44-484F-A7D0-7ED1BEFAC48F}"/>
          </ac:spMkLst>
        </pc:spChg>
      </pc:sldChg>
      <pc:sldChg chg="new del">
        <pc:chgData name="Raj V Jain" userId="780e3153-6405-430c-af56-8a35bc281ea4" providerId="ADAL" clId="{E9134535-5FA6-3E44-84B0-B1749B2D7996}" dt="2022-04-14T16:18:19.413" v="291" actId="680"/>
        <pc:sldMkLst>
          <pc:docMk/>
          <pc:sldMk cId="408073114" sldId="334"/>
        </pc:sldMkLst>
      </pc:sldChg>
      <pc:sldChg chg="addSp modSp new mod">
        <pc:chgData name="Raj V Jain" userId="780e3153-6405-430c-af56-8a35bc281ea4" providerId="ADAL" clId="{E9134535-5FA6-3E44-84B0-B1749B2D7996}" dt="2022-04-14T16:19:17.476" v="303" actId="1076"/>
        <pc:sldMkLst>
          <pc:docMk/>
          <pc:sldMk cId="1006885940" sldId="334"/>
        </pc:sldMkLst>
        <pc:spChg chg="mod">
          <ac:chgData name="Raj V Jain" userId="780e3153-6405-430c-af56-8a35bc281ea4" providerId="ADAL" clId="{E9134535-5FA6-3E44-84B0-B1749B2D7996}" dt="2022-04-14T16:18:58.198" v="297"/>
          <ac:spMkLst>
            <pc:docMk/>
            <pc:sldMk cId="1006885940" sldId="334"/>
            <ac:spMk id="2" creationId="{AC2F6CC4-E5CA-6B4A-9128-8D39112A5442}"/>
          </ac:spMkLst>
        </pc:spChg>
        <pc:spChg chg="mod">
          <ac:chgData name="Raj V Jain" userId="780e3153-6405-430c-af56-8a35bc281ea4" providerId="ADAL" clId="{E9134535-5FA6-3E44-84B0-B1749B2D7996}" dt="2022-04-14T16:19:04.473" v="300" actId="20577"/>
          <ac:spMkLst>
            <pc:docMk/>
            <pc:sldMk cId="1006885940" sldId="334"/>
            <ac:spMk id="3" creationId="{E291514E-07A5-C746-A4BB-103EB8FD0EA9}"/>
          </ac:spMkLst>
        </pc:spChg>
        <pc:picChg chg="add mod">
          <ac:chgData name="Raj V Jain" userId="780e3153-6405-430c-af56-8a35bc281ea4" providerId="ADAL" clId="{E9134535-5FA6-3E44-84B0-B1749B2D7996}" dt="2022-04-14T16:19:17.476" v="303" actId="1076"/>
          <ac:picMkLst>
            <pc:docMk/>
            <pc:sldMk cId="1006885940" sldId="334"/>
            <ac:picMk id="4" creationId="{CC2315E4-C492-4D43-B131-332080E1444F}"/>
          </ac:picMkLst>
        </pc:picChg>
      </pc:sldChg>
      <pc:sldChg chg="addSp delSp modSp new mod">
        <pc:chgData name="Raj V Jain" userId="780e3153-6405-430c-af56-8a35bc281ea4" providerId="ADAL" clId="{E9134535-5FA6-3E44-84B0-B1749B2D7996}" dt="2022-04-15T05:47:10.376" v="2054" actId="20577"/>
        <pc:sldMkLst>
          <pc:docMk/>
          <pc:sldMk cId="3520590527" sldId="335"/>
        </pc:sldMkLst>
        <pc:spChg chg="mod">
          <ac:chgData name="Raj V Jain" userId="780e3153-6405-430c-af56-8a35bc281ea4" providerId="ADAL" clId="{E9134535-5FA6-3E44-84B0-B1749B2D7996}" dt="2022-04-15T05:47:10.376" v="2054" actId="20577"/>
          <ac:spMkLst>
            <pc:docMk/>
            <pc:sldMk cId="3520590527" sldId="335"/>
            <ac:spMk id="3" creationId="{201AEE32-3DA8-BE4C-821B-6D1C568B2288}"/>
          </ac:spMkLst>
        </pc:spChg>
        <pc:picChg chg="add del mod">
          <ac:chgData name="Raj V Jain" userId="780e3153-6405-430c-af56-8a35bc281ea4" providerId="ADAL" clId="{E9134535-5FA6-3E44-84B0-B1749B2D7996}" dt="2022-04-14T16:20:20.251" v="317" actId="1076"/>
          <ac:picMkLst>
            <pc:docMk/>
            <pc:sldMk cId="3520590527" sldId="335"/>
            <ac:picMk id="4" creationId="{3B9E0EF9-E332-0D4A-B4AE-C5022FC7B2F0}"/>
          </ac:picMkLst>
        </pc:picChg>
      </pc:sldChg>
      <pc:sldChg chg="addSp modSp new mod">
        <pc:chgData name="Raj V Jain" userId="780e3153-6405-430c-af56-8a35bc281ea4" providerId="ADAL" clId="{E9134535-5FA6-3E44-84B0-B1749B2D7996}" dt="2022-04-14T16:21:16.448" v="330"/>
        <pc:sldMkLst>
          <pc:docMk/>
          <pc:sldMk cId="2503225452" sldId="336"/>
        </pc:sldMkLst>
        <pc:spChg chg="mod">
          <ac:chgData name="Raj V Jain" userId="780e3153-6405-430c-af56-8a35bc281ea4" providerId="ADAL" clId="{E9134535-5FA6-3E44-84B0-B1749B2D7996}" dt="2022-04-14T16:21:16.448" v="330"/>
          <ac:spMkLst>
            <pc:docMk/>
            <pc:sldMk cId="2503225452" sldId="336"/>
            <ac:spMk id="3" creationId="{D72BF2E6-DD63-3C4A-B14D-A6CE09C03FB6}"/>
          </ac:spMkLst>
        </pc:spChg>
        <pc:picChg chg="add mod">
          <ac:chgData name="Raj V Jain" userId="780e3153-6405-430c-af56-8a35bc281ea4" providerId="ADAL" clId="{E9134535-5FA6-3E44-84B0-B1749B2D7996}" dt="2022-04-14T16:21:07.345" v="328" actId="1076"/>
          <ac:picMkLst>
            <pc:docMk/>
            <pc:sldMk cId="2503225452" sldId="336"/>
            <ac:picMk id="4" creationId="{905FBC57-D78F-EF4C-8528-047D927E92DE}"/>
          </ac:picMkLst>
        </pc:picChg>
      </pc:sldChg>
      <pc:sldChg chg="addSp delSp modSp new del mod">
        <pc:chgData name="Raj V Jain" userId="780e3153-6405-430c-af56-8a35bc281ea4" providerId="ADAL" clId="{E9134535-5FA6-3E44-84B0-B1749B2D7996}" dt="2022-04-14T16:20:58.511" v="325" actId="2696"/>
        <pc:sldMkLst>
          <pc:docMk/>
          <pc:sldMk cId="3484956928" sldId="336"/>
        </pc:sldMkLst>
        <pc:spChg chg="add del">
          <ac:chgData name="Raj V Jain" userId="780e3153-6405-430c-af56-8a35bc281ea4" providerId="ADAL" clId="{E9134535-5FA6-3E44-84B0-B1749B2D7996}" dt="2022-04-14T16:20:11.684" v="313"/>
          <ac:spMkLst>
            <pc:docMk/>
            <pc:sldMk cId="3484956928" sldId="336"/>
            <ac:spMk id="3" creationId="{28A59E01-1E24-B641-9E51-A68D855D36F9}"/>
          </ac:spMkLst>
        </pc:spChg>
        <pc:picChg chg="add del mod">
          <ac:chgData name="Raj V Jain" userId="780e3153-6405-430c-af56-8a35bc281ea4" providerId="ADAL" clId="{E9134535-5FA6-3E44-84B0-B1749B2D7996}" dt="2022-04-14T16:20:11.684" v="313"/>
          <ac:picMkLst>
            <pc:docMk/>
            <pc:sldMk cId="3484956928" sldId="336"/>
            <ac:picMk id="5" creationId="{FABA291C-89B9-0949-AA24-90F1AB35FE75}"/>
          </ac:picMkLst>
        </pc:picChg>
      </pc:sldChg>
      <pc:sldChg chg="addSp delSp modSp new mod">
        <pc:chgData name="Raj V Jain" userId="780e3153-6405-430c-af56-8a35bc281ea4" providerId="ADAL" clId="{E9134535-5FA6-3E44-84B0-B1749B2D7996}" dt="2022-04-14T16:21:46.592" v="337" actId="478"/>
        <pc:sldMkLst>
          <pc:docMk/>
          <pc:sldMk cId="3250764623" sldId="337"/>
        </pc:sldMkLst>
        <pc:spChg chg="mod">
          <ac:chgData name="Raj V Jain" userId="780e3153-6405-430c-af56-8a35bc281ea4" providerId="ADAL" clId="{E9134535-5FA6-3E44-84B0-B1749B2D7996}" dt="2022-04-14T16:21:32.247" v="334" actId="122"/>
          <ac:spMkLst>
            <pc:docMk/>
            <pc:sldMk cId="3250764623" sldId="337"/>
            <ac:spMk id="2" creationId="{CD95702E-972C-4242-8047-4A4CB62F5B5A}"/>
          </ac:spMkLst>
        </pc:spChg>
        <pc:spChg chg="del">
          <ac:chgData name="Raj V Jain" userId="780e3153-6405-430c-af56-8a35bc281ea4" providerId="ADAL" clId="{E9134535-5FA6-3E44-84B0-B1749B2D7996}" dt="2022-04-14T16:21:46.592" v="337" actId="478"/>
          <ac:spMkLst>
            <pc:docMk/>
            <pc:sldMk cId="3250764623" sldId="337"/>
            <ac:spMk id="3" creationId="{225919CC-FE7F-0247-91D6-822A716815BD}"/>
          </ac:spMkLst>
        </pc:spChg>
        <pc:spChg chg="add mod">
          <ac:chgData name="Raj V Jain" userId="780e3153-6405-430c-af56-8a35bc281ea4" providerId="ADAL" clId="{E9134535-5FA6-3E44-84B0-B1749B2D7996}" dt="2022-04-14T16:21:44.941" v="336" actId="1076"/>
          <ac:spMkLst>
            <pc:docMk/>
            <pc:sldMk cId="3250764623" sldId="337"/>
            <ac:spMk id="4" creationId="{6FE8FDB5-7BE1-9348-8FC1-7DFA5D76E98B}"/>
          </ac:spMkLst>
        </pc:spChg>
        <pc:spChg chg="add mod">
          <ac:chgData name="Raj V Jain" userId="780e3153-6405-430c-af56-8a35bc281ea4" providerId="ADAL" clId="{E9134535-5FA6-3E44-84B0-B1749B2D7996}" dt="2022-04-14T16:21:44.941" v="336" actId="1076"/>
          <ac:spMkLst>
            <pc:docMk/>
            <pc:sldMk cId="3250764623" sldId="337"/>
            <ac:spMk id="6" creationId="{7871F403-F64E-1D4D-92D2-E4C6847D5EC2}"/>
          </ac:spMkLst>
        </pc:spChg>
        <pc:picChg chg="add mod">
          <ac:chgData name="Raj V Jain" userId="780e3153-6405-430c-af56-8a35bc281ea4" providerId="ADAL" clId="{E9134535-5FA6-3E44-84B0-B1749B2D7996}" dt="2022-04-14T16:21:44.941" v="336" actId="1076"/>
          <ac:picMkLst>
            <pc:docMk/>
            <pc:sldMk cId="3250764623" sldId="337"/>
            <ac:picMk id="5" creationId="{7BE0FFBD-D900-CF47-9149-2B5DDF25ED8C}"/>
          </ac:picMkLst>
        </pc:picChg>
        <pc:picChg chg="add mod">
          <ac:chgData name="Raj V Jain" userId="780e3153-6405-430c-af56-8a35bc281ea4" providerId="ADAL" clId="{E9134535-5FA6-3E44-84B0-B1749B2D7996}" dt="2022-04-14T16:21:44.941" v="336" actId="1076"/>
          <ac:picMkLst>
            <pc:docMk/>
            <pc:sldMk cId="3250764623" sldId="337"/>
            <ac:picMk id="7" creationId="{7A1BDEB6-DA70-7740-B3A3-616A62C346FC}"/>
          </ac:picMkLst>
        </pc:picChg>
      </pc:sldChg>
      <pc:sldChg chg="addSp delSp modSp new mod">
        <pc:chgData name="Raj V Jain" userId="780e3153-6405-430c-af56-8a35bc281ea4" providerId="ADAL" clId="{E9134535-5FA6-3E44-84B0-B1749B2D7996}" dt="2022-04-14T16:22:14.779" v="344" actId="478"/>
        <pc:sldMkLst>
          <pc:docMk/>
          <pc:sldMk cId="299105090" sldId="338"/>
        </pc:sldMkLst>
        <pc:spChg chg="mod">
          <ac:chgData name="Raj V Jain" userId="780e3153-6405-430c-af56-8a35bc281ea4" providerId="ADAL" clId="{E9134535-5FA6-3E44-84B0-B1749B2D7996}" dt="2022-04-14T16:22:03.099" v="341" actId="122"/>
          <ac:spMkLst>
            <pc:docMk/>
            <pc:sldMk cId="299105090" sldId="338"/>
            <ac:spMk id="2" creationId="{5DF91F29-B1BB-AD40-A099-FDF57877812E}"/>
          </ac:spMkLst>
        </pc:spChg>
        <pc:spChg chg="del">
          <ac:chgData name="Raj V Jain" userId="780e3153-6405-430c-af56-8a35bc281ea4" providerId="ADAL" clId="{E9134535-5FA6-3E44-84B0-B1749B2D7996}" dt="2022-04-14T16:22:14.779" v="344" actId="478"/>
          <ac:spMkLst>
            <pc:docMk/>
            <pc:sldMk cId="299105090" sldId="338"/>
            <ac:spMk id="3" creationId="{C0B9C1D9-082D-934F-8865-7B3A47583190}"/>
          </ac:spMkLst>
        </pc:spChg>
        <pc:spChg chg="add mod">
          <ac:chgData name="Raj V Jain" userId="780e3153-6405-430c-af56-8a35bc281ea4" providerId="ADAL" clId="{E9134535-5FA6-3E44-84B0-B1749B2D7996}" dt="2022-04-14T16:22:13.399" v="343" actId="1076"/>
          <ac:spMkLst>
            <pc:docMk/>
            <pc:sldMk cId="299105090" sldId="338"/>
            <ac:spMk id="4" creationId="{567E2485-E3CB-1242-B9FD-F6FCFB94E5AB}"/>
          </ac:spMkLst>
        </pc:spChg>
        <pc:spChg chg="add mod">
          <ac:chgData name="Raj V Jain" userId="780e3153-6405-430c-af56-8a35bc281ea4" providerId="ADAL" clId="{E9134535-5FA6-3E44-84B0-B1749B2D7996}" dt="2022-04-14T16:22:13.399" v="343" actId="1076"/>
          <ac:spMkLst>
            <pc:docMk/>
            <pc:sldMk cId="299105090" sldId="338"/>
            <ac:spMk id="5" creationId="{23DFE6CE-4F2F-724D-BB22-28D5535DD75E}"/>
          </ac:spMkLst>
        </pc:spChg>
        <pc:picChg chg="add mod">
          <ac:chgData name="Raj V Jain" userId="780e3153-6405-430c-af56-8a35bc281ea4" providerId="ADAL" clId="{E9134535-5FA6-3E44-84B0-B1749B2D7996}" dt="2022-04-14T16:22:13.399" v="343" actId="1076"/>
          <ac:picMkLst>
            <pc:docMk/>
            <pc:sldMk cId="299105090" sldId="338"/>
            <ac:picMk id="6" creationId="{1CD59914-E49F-E943-AEB7-B6D8B14A797F}"/>
          </ac:picMkLst>
        </pc:picChg>
        <pc:picChg chg="add mod">
          <ac:chgData name="Raj V Jain" userId="780e3153-6405-430c-af56-8a35bc281ea4" providerId="ADAL" clId="{E9134535-5FA6-3E44-84B0-B1749B2D7996}" dt="2022-04-14T16:22:13.399" v="343" actId="1076"/>
          <ac:picMkLst>
            <pc:docMk/>
            <pc:sldMk cId="299105090" sldId="338"/>
            <ac:picMk id="7" creationId="{5C71F7E7-280A-B14A-AB93-CAB357AC3015}"/>
          </ac:picMkLst>
        </pc:picChg>
      </pc:sldChg>
      <pc:sldChg chg="addSp delSp modSp new mod">
        <pc:chgData name="Raj V Jain" userId="780e3153-6405-430c-af56-8a35bc281ea4" providerId="ADAL" clId="{E9134535-5FA6-3E44-84B0-B1749B2D7996}" dt="2022-04-14T16:22:40.231" v="352" actId="478"/>
        <pc:sldMkLst>
          <pc:docMk/>
          <pc:sldMk cId="864639105" sldId="339"/>
        </pc:sldMkLst>
        <pc:spChg chg="mod">
          <ac:chgData name="Raj V Jain" userId="780e3153-6405-430c-af56-8a35bc281ea4" providerId="ADAL" clId="{E9134535-5FA6-3E44-84B0-B1749B2D7996}" dt="2022-04-14T16:22:24.888" v="348" actId="122"/>
          <ac:spMkLst>
            <pc:docMk/>
            <pc:sldMk cId="864639105" sldId="339"/>
            <ac:spMk id="2" creationId="{41E340A8-8F47-7140-8DA1-F00233383693}"/>
          </ac:spMkLst>
        </pc:spChg>
        <pc:spChg chg="del mod">
          <ac:chgData name="Raj V Jain" userId="780e3153-6405-430c-af56-8a35bc281ea4" providerId="ADAL" clId="{E9134535-5FA6-3E44-84B0-B1749B2D7996}" dt="2022-04-14T16:22:40.231" v="352" actId="478"/>
          <ac:spMkLst>
            <pc:docMk/>
            <pc:sldMk cId="864639105" sldId="339"/>
            <ac:spMk id="3" creationId="{4D9AE0B7-695C-064A-AE50-E7C680673BFD}"/>
          </ac:spMkLst>
        </pc:spChg>
        <pc:spChg chg="add mod">
          <ac:chgData name="Raj V Jain" userId="780e3153-6405-430c-af56-8a35bc281ea4" providerId="ADAL" clId="{E9134535-5FA6-3E44-84B0-B1749B2D7996}" dt="2022-04-14T16:22:36.177" v="350" actId="1076"/>
          <ac:spMkLst>
            <pc:docMk/>
            <pc:sldMk cId="864639105" sldId="339"/>
            <ac:spMk id="4" creationId="{2BE30C5E-4C17-F747-9D2F-5D21D4AB05F2}"/>
          </ac:spMkLst>
        </pc:spChg>
        <pc:spChg chg="add mod">
          <ac:chgData name="Raj V Jain" userId="780e3153-6405-430c-af56-8a35bc281ea4" providerId="ADAL" clId="{E9134535-5FA6-3E44-84B0-B1749B2D7996}" dt="2022-04-14T16:22:36.177" v="350" actId="1076"/>
          <ac:spMkLst>
            <pc:docMk/>
            <pc:sldMk cId="864639105" sldId="339"/>
            <ac:spMk id="5" creationId="{62385F61-E0E1-1746-9FF5-B28E1BA429C1}"/>
          </ac:spMkLst>
        </pc:spChg>
        <pc:picChg chg="add mod">
          <ac:chgData name="Raj V Jain" userId="780e3153-6405-430c-af56-8a35bc281ea4" providerId="ADAL" clId="{E9134535-5FA6-3E44-84B0-B1749B2D7996}" dt="2022-04-14T16:22:36.177" v="350" actId="1076"/>
          <ac:picMkLst>
            <pc:docMk/>
            <pc:sldMk cId="864639105" sldId="339"/>
            <ac:picMk id="6" creationId="{4F0AE3C9-E212-B345-99A7-7FBBDB0B80CD}"/>
          </ac:picMkLst>
        </pc:picChg>
        <pc:picChg chg="add mod">
          <ac:chgData name="Raj V Jain" userId="780e3153-6405-430c-af56-8a35bc281ea4" providerId="ADAL" clId="{E9134535-5FA6-3E44-84B0-B1749B2D7996}" dt="2022-04-14T16:22:36.177" v="350" actId="1076"/>
          <ac:picMkLst>
            <pc:docMk/>
            <pc:sldMk cId="864639105" sldId="339"/>
            <ac:picMk id="7" creationId="{CF76E609-BF19-9645-B847-0CC10A48B84C}"/>
          </ac:picMkLst>
        </pc:picChg>
      </pc:sldChg>
      <pc:sldChg chg="addSp modSp new mod">
        <pc:chgData name="Raj V Jain" userId="780e3153-6405-430c-af56-8a35bc281ea4" providerId="ADAL" clId="{E9134535-5FA6-3E44-84B0-B1749B2D7996}" dt="2022-04-14T16:23:18.946" v="404" actId="20577"/>
        <pc:sldMkLst>
          <pc:docMk/>
          <pc:sldMk cId="537019213" sldId="340"/>
        </pc:sldMkLst>
        <pc:spChg chg="mod">
          <ac:chgData name="Raj V Jain" userId="780e3153-6405-430c-af56-8a35bc281ea4" providerId="ADAL" clId="{E9134535-5FA6-3E44-84B0-B1749B2D7996}" dt="2022-04-14T16:23:06.310" v="377" actId="20577"/>
          <ac:spMkLst>
            <pc:docMk/>
            <pc:sldMk cId="537019213" sldId="340"/>
            <ac:spMk id="2" creationId="{59BBD930-64A0-3841-9495-70A9AD5286F2}"/>
          </ac:spMkLst>
        </pc:spChg>
        <pc:spChg chg="mod">
          <ac:chgData name="Raj V Jain" userId="780e3153-6405-430c-af56-8a35bc281ea4" providerId="ADAL" clId="{E9134535-5FA6-3E44-84B0-B1749B2D7996}" dt="2022-04-14T16:23:18.946" v="404" actId="20577"/>
          <ac:spMkLst>
            <pc:docMk/>
            <pc:sldMk cId="537019213" sldId="340"/>
            <ac:spMk id="3" creationId="{B04C5956-4EAC-0645-AB66-C864AE3C2D88}"/>
          </ac:spMkLst>
        </pc:spChg>
        <pc:picChg chg="add mod">
          <ac:chgData name="Raj V Jain" userId="780e3153-6405-430c-af56-8a35bc281ea4" providerId="ADAL" clId="{E9134535-5FA6-3E44-84B0-B1749B2D7996}" dt="2022-04-14T16:23:00.123" v="355" actId="1076"/>
          <ac:picMkLst>
            <pc:docMk/>
            <pc:sldMk cId="537019213" sldId="340"/>
            <ac:picMk id="4" creationId="{A0CDE049-A48E-C640-A299-E1C73911DE72}"/>
          </ac:picMkLst>
        </pc:picChg>
      </pc:sldChg>
      <pc:sldChg chg="addSp modSp new mod">
        <pc:chgData name="Raj V Jain" userId="780e3153-6405-430c-af56-8a35bc281ea4" providerId="ADAL" clId="{E9134535-5FA6-3E44-84B0-B1749B2D7996}" dt="2022-04-14T16:24:00.241" v="415" actId="20577"/>
        <pc:sldMkLst>
          <pc:docMk/>
          <pc:sldMk cId="1289438748" sldId="341"/>
        </pc:sldMkLst>
        <pc:spChg chg="mod">
          <ac:chgData name="Raj V Jain" userId="780e3153-6405-430c-af56-8a35bc281ea4" providerId="ADAL" clId="{E9134535-5FA6-3E44-84B0-B1749B2D7996}" dt="2022-04-14T16:23:33.248" v="406"/>
          <ac:spMkLst>
            <pc:docMk/>
            <pc:sldMk cId="1289438748" sldId="341"/>
            <ac:spMk id="2" creationId="{15ABC8A3-4F90-4A49-80E3-26251E2FA9D6}"/>
          </ac:spMkLst>
        </pc:spChg>
        <pc:spChg chg="mod">
          <ac:chgData name="Raj V Jain" userId="780e3153-6405-430c-af56-8a35bc281ea4" providerId="ADAL" clId="{E9134535-5FA6-3E44-84B0-B1749B2D7996}" dt="2022-04-14T16:24:00.241" v="415" actId="20577"/>
          <ac:spMkLst>
            <pc:docMk/>
            <pc:sldMk cId="1289438748" sldId="341"/>
            <ac:spMk id="3" creationId="{4CCFD845-32C4-3D4A-924E-73A9B7B452FA}"/>
          </ac:spMkLst>
        </pc:spChg>
        <pc:picChg chg="add mod">
          <ac:chgData name="Raj V Jain" userId="780e3153-6405-430c-af56-8a35bc281ea4" providerId="ADAL" clId="{E9134535-5FA6-3E44-84B0-B1749B2D7996}" dt="2022-04-14T16:23:41.639" v="408" actId="1076"/>
          <ac:picMkLst>
            <pc:docMk/>
            <pc:sldMk cId="1289438748" sldId="341"/>
            <ac:picMk id="4" creationId="{EB0F7077-D83B-9B40-8C2A-49C473F8F95E}"/>
          </ac:picMkLst>
        </pc:picChg>
      </pc:sldChg>
      <pc:sldChg chg="addSp modSp new mod">
        <pc:chgData name="Raj V Jain" userId="780e3153-6405-430c-af56-8a35bc281ea4" providerId="ADAL" clId="{E9134535-5FA6-3E44-84B0-B1749B2D7996}" dt="2022-04-14T16:24:19.008" v="420"/>
        <pc:sldMkLst>
          <pc:docMk/>
          <pc:sldMk cId="1365503659" sldId="342"/>
        </pc:sldMkLst>
        <pc:spChg chg="mod">
          <ac:chgData name="Raj V Jain" userId="780e3153-6405-430c-af56-8a35bc281ea4" providerId="ADAL" clId="{E9134535-5FA6-3E44-84B0-B1749B2D7996}" dt="2022-04-14T16:24:19.008" v="420"/>
          <ac:spMkLst>
            <pc:docMk/>
            <pc:sldMk cId="1365503659" sldId="342"/>
            <ac:spMk id="3" creationId="{43B9BB1A-4328-0640-BF46-A8CB447C270F}"/>
          </ac:spMkLst>
        </pc:spChg>
        <pc:picChg chg="add mod">
          <ac:chgData name="Raj V Jain" userId="780e3153-6405-430c-af56-8a35bc281ea4" providerId="ADAL" clId="{E9134535-5FA6-3E44-84B0-B1749B2D7996}" dt="2022-04-14T16:24:11.253" v="418" actId="1076"/>
          <ac:picMkLst>
            <pc:docMk/>
            <pc:sldMk cId="1365503659" sldId="342"/>
            <ac:picMk id="4" creationId="{54AD44E9-E32F-2643-88F0-42A7A17A2FCD}"/>
          </ac:picMkLst>
        </pc:picChg>
      </pc:sldChg>
      <pc:sldChg chg="addSp modSp new mod">
        <pc:chgData name="Raj V Jain" userId="780e3153-6405-430c-af56-8a35bc281ea4" providerId="ADAL" clId="{E9134535-5FA6-3E44-84B0-B1749B2D7996}" dt="2022-04-14T16:30:43.756" v="631" actId="20577"/>
        <pc:sldMkLst>
          <pc:docMk/>
          <pc:sldMk cId="3361616792" sldId="343"/>
        </pc:sldMkLst>
        <pc:spChg chg="mod">
          <ac:chgData name="Raj V Jain" userId="780e3153-6405-430c-af56-8a35bc281ea4" providerId="ADAL" clId="{E9134535-5FA6-3E44-84B0-B1749B2D7996}" dt="2022-04-14T16:25:49.228" v="468" actId="122"/>
          <ac:spMkLst>
            <pc:docMk/>
            <pc:sldMk cId="3361616792" sldId="343"/>
            <ac:spMk id="2" creationId="{8148D34F-7BE4-694E-8697-21AD4D846D52}"/>
          </ac:spMkLst>
        </pc:spChg>
        <pc:spChg chg="mod">
          <ac:chgData name="Raj V Jain" userId="780e3153-6405-430c-af56-8a35bc281ea4" providerId="ADAL" clId="{E9134535-5FA6-3E44-84B0-B1749B2D7996}" dt="2022-04-14T16:30:43.756" v="631" actId="20577"/>
          <ac:spMkLst>
            <pc:docMk/>
            <pc:sldMk cId="3361616792" sldId="343"/>
            <ac:spMk id="3" creationId="{AF289EF7-41D5-EB4D-A021-4E3602ABEEA1}"/>
          </ac:spMkLst>
        </pc:spChg>
        <pc:picChg chg="add mod">
          <ac:chgData name="Raj V Jain" userId="780e3153-6405-430c-af56-8a35bc281ea4" providerId="ADAL" clId="{E9134535-5FA6-3E44-84B0-B1749B2D7996}" dt="2022-04-14T16:30:40.509" v="628" actId="1076"/>
          <ac:picMkLst>
            <pc:docMk/>
            <pc:sldMk cId="3361616792" sldId="343"/>
            <ac:picMk id="4" creationId="{D84B6BD4-1C5D-064D-B233-46ED5580AC79}"/>
          </ac:picMkLst>
        </pc:picChg>
      </pc:sldChg>
      <pc:sldChg chg="addSp delSp modSp new mod">
        <pc:chgData name="Raj V Jain" userId="780e3153-6405-430c-af56-8a35bc281ea4" providerId="ADAL" clId="{E9134535-5FA6-3E44-84B0-B1749B2D7996}" dt="2022-04-14T16:25:45.558" v="467" actId="122"/>
        <pc:sldMkLst>
          <pc:docMk/>
          <pc:sldMk cId="3036907922" sldId="344"/>
        </pc:sldMkLst>
        <pc:spChg chg="mod">
          <ac:chgData name="Raj V Jain" userId="780e3153-6405-430c-af56-8a35bc281ea4" providerId="ADAL" clId="{E9134535-5FA6-3E44-84B0-B1749B2D7996}" dt="2022-04-14T16:25:45.558" v="467" actId="122"/>
          <ac:spMkLst>
            <pc:docMk/>
            <pc:sldMk cId="3036907922" sldId="344"/>
            <ac:spMk id="2" creationId="{C81A4ED0-0A6A-1540-A9FD-5B224A83140A}"/>
          </ac:spMkLst>
        </pc:spChg>
        <pc:spChg chg="del">
          <ac:chgData name="Raj V Jain" userId="780e3153-6405-430c-af56-8a35bc281ea4" providerId="ADAL" clId="{E9134535-5FA6-3E44-84B0-B1749B2D7996}" dt="2022-04-14T16:25:08.766" v="451" actId="478"/>
          <ac:spMkLst>
            <pc:docMk/>
            <pc:sldMk cId="3036907922" sldId="344"/>
            <ac:spMk id="3" creationId="{7AE16777-4679-5542-8B70-CB983D5630BA}"/>
          </ac:spMkLst>
        </pc:spChg>
        <pc:picChg chg="add mod">
          <ac:chgData name="Raj V Jain" userId="780e3153-6405-430c-af56-8a35bc281ea4" providerId="ADAL" clId="{E9134535-5FA6-3E44-84B0-B1749B2D7996}" dt="2022-04-14T16:25:35.354" v="463" actId="1076"/>
          <ac:picMkLst>
            <pc:docMk/>
            <pc:sldMk cId="3036907922" sldId="344"/>
            <ac:picMk id="4" creationId="{B5E2BF8A-F1C1-4049-A189-76C422DCC1F3}"/>
          </ac:picMkLst>
        </pc:picChg>
        <pc:picChg chg="add mod">
          <ac:chgData name="Raj V Jain" userId="780e3153-6405-430c-af56-8a35bc281ea4" providerId="ADAL" clId="{E9134535-5FA6-3E44-84B0-B1749B2D7996}" dt="2022-04-14T16:25:33.123" v="462" actId="1076"/>
          <ac:picMkLst>
            <pc:docMk/>
            <pc:sldMk cId="3036907922" sldId="344"/>
            <ac:picMk id="5" creationId="{FB823CBA-4560-2143-9B24-FEE67F9BEA0D}"/>
          </ac:picMkLst>
        </pc:picChg>
        <pc:picChg chg="add mod">
          <ac:chgData name="Raj V Jain" userId="780e3153-6405-430c-af56-8a35bc281ea4" providerId="ADAL" clId="{E9134535-5FA6-3E44-84B0-B1749B2D7996}" dt="2022-04-14T16:25:36.656" v="464" actId="1076"/>
          <ac:picMkLst>
            <pc:docMk/>
            <pc:sldMk cId="3036907922" sldId="344"/>
            <ac:picMk id="6" creationId="{3D6A4323-6A08-C842-9390-94DA49F04C5B}"/>
          </ac:picMkLst>
        </pc:picChg>
        <pc:picChg chg="add mod">
          <ac:chgData name="Raj V Jain" userId="780e3153-6405-430c-af56-8a35bc281ea4" providerId="ADAL" clId="{E9134535-5FA6-3E44-84B0-B1749B2D7996}" dt="2022-04-14T16:25:41.861" v="466" actId="1076"/>
          <ac:picMkLst>
            <pc:docMk/>
            <pc:sldMk cId="3036907922" sldId="344"/>
            <ac:picMk id="7" creationId="{2D691C39-3F2F-CB4D-8945-1BA84B7D012F}"/>
          </ac:picMkLst>
        </pc:picChg>
        <pc:picChg chg="add mod">
          <ac:chgData name="Raj V Jain" userId="780e3153-6405-430c-af56-8a35bc281ea4" providerId="ADAL" clId="{E9134535-5FA6-3E44-84B0-B1749B2D7996}" dt="2022-04-14T16:25:39.528" v="465" actId="1076"/>
          <ac:picMkLst>
            <pc:docMk/>
            <pc:sldMk cId="3036907922" sldId="344"/>
            <ac:picMk id="8" creationId="{36B35936-EF81-CE49-A523-444283E985F0}"/>
          </ac:picMkLst>
        </pc:picChg>
        <pc:picChg chg="add mod">
          <ac:chgData name="Raj V Jain" userId="780e3153-6405-430c-af56-8a35bc281ea4" providerId="ADAL" clId="{E9134535-5FA6-3E44-84B0-B1749B2D7996}" dt="2022-04-14T16:25:25.951" v="458" actId="1076"/>
          <ac:picMkLst>
            <pc:docMk/>
            <pc:sldMk cId="3036907922" sldId="344"/>
            <ac:picMk id="9" creationId="{83ADF4B9-62A9-4245-85F9-15FA469F5F32}"/>
          </ac:picMkLst>
        </pc:picChg>
      </pc:sldChg>
      <pc:sldChg chg="addSp modSp new mod">
        <pc:chgData name="Raj V Jain" userId="780e3153-6405-430c-af56-8a35bc281ea4" providerId="ADAL" clId="{E9134535-5FA6-3E44-84B0-B1749B2D7996}" dt="2022-04-14T16:26:28.886" v="473" actId="1076"/>
        <pc:sldMkLst>
          <pc:docMk/>
          <pc:sldMk cId="2658068769" sldId="345"/>
        </pc:sldMkLst>
        <pc:spChg chg="mod">
          <ac:chgData name="Raj V Jain" userId="780e3153-6405-430c-af56-8a35bc281ea4" providerId="ADAL" clId="{E9134535-5FA6-3E44-84B0-B1749B2D7996}" dt="2022-04-14T16:26:12.418" v="470"/>
          <ac:spMkLst>
            <pc:docMk/>
            <pc:sldMk cId="2658068769" sldId="345"/>
            <ac:spMk id="2" creationId="{DEE69348-75AE-504B-B023-0267DD2E9FB6}"/>
          </ac:spMkLst>
        </pc:spChg>
        <pc:spChg chg="mod">
          <ac:chgData name="Raj V Jain" userId="780e3153-6405-430c-af56-8a35bc281ea4" providerId="ADAL" clId="{E9134535-5FA6-3E44-84B0-B1749B2D7996}" dt="2022-04-14T16:26:17.147" v="471"/>
          <ac:spMkLst>
            <pc:docMk/>
            <pc:sldMk cId="2658068769" sldId="345"/>
            <ac:spMk id="3" creationId="{8D7F2B41-574B-2546-9CB1-BF689A2C5D1C}"/>
          </ac:spMkLst>
        </pc:spChg>
        <pc:picChg chg="add mod">
          <ac:chgData name="Raj V Jain" userId="780e3153-6405-430c-af56-8a35bc281ea4" providerId="ADAL" clId="{E9134535-5FA6-3E44-84B0-B1749B2D7996}" dt="2022-04-14T16:26:28.886" v="473" actId="1076"/>
          <ac:picMkLst>
            <pc:docMk/>
            <pc:sldMk cId="2658068769" sldId="345"/>
            <ac:picMk id="4" creationId="{031E35B7-B203-4141-BE4C-56A686B66593}"/>
          </ac:picMkLst>
        </pc:picChg>
      </pc:sldChg>
      <pc:sldChg chg="addSp modSp new mod">
        <pc:chgData name="Raj V Jain" userId="780e3153-6405-430c-af56-8a35bc281ea4" providerId="ADAL" clId="{E9134535-5FA6-3E44-84B0-B1749B2D7996}" dt="2022-04-14T16:26:50.604" v="479"/>
        <pc:sldMkLst>
          <pc:docMk/>
          <pc:sldMk cId="3239926558" sldId="346"/>
        </pc:sldMkLst>
        <pc:spChg chg="mod">
          <ac:chgData name="Raj V Jain" userId="780e3153-6405-430c-af56-8a35bc281ea4" providerId="ADAL" clId="{E9134535-5FA6-3E44-84B0-B1749B2D7996}" dt="2022-04-14T16:26:50.604" v="479"/>
          <ac:spMkLst>
            <pc:docMk/>
            <pc:sldMk cId="3239926558" sldId="346"/>
            <ac:spMk id="3" creationId="{070A9F21-C71C-D940-9B0A-7B33E5249027}"/>
          </ac:spMkLst>
        </pc:spChg>
        <pc:picChg chg="add mod">
          <ac:chgData name="Raj V Jain" userId="780e3153-6405-430c-af56-8a35bc281ea4" providerId="ADAL" clId="{E9134535-5FA6-3E44-84B0-B1749B2D7996}" dt="2022-04-14T16:26:39.987" v="476" actId="1076"/>
          <ac:picMkLst>
            <pc:docMk/>
            <pc:sldMk cId="3239926558" sldId="346"/>
            <ac:picMk id="4" creationId="{CD7F7A3B-E99C-074B-AC0F-23E4E249D160}"/>
          </ac:picMkLst>
        </pc:picChg>
      </pc:sldChg>
      <pc:sldChg chg="addSp modSp new mod">
        <pc:chgData name="Raj V Jain" userId="780e3153-6405-430c-af56-8a35bc281ea4" providerId="ADAL" clId="{E9134535-5FA6-3E44-84B0-B1749B2D7996}" dt="2022-04-14T16:27:13.705" v="485"/>
        <pc:sldMkLst>
          <pc:docMk/>
          <pc:sldMk cId="688252574" sldId="347"/>
        </pc:sldMkLst>
        <pc:spChg chg="mod">
          <ac:chgData name="Raj V Jain" userId="780e3153-6405-430c-af56-8a35bc281ea4" providerId="ADAL" clId="{E9134535-5FA6-3E44-84B0-B1749B2D7996}" dt="2022-04-14T16:27:13.705" v="485"/>
          <ac:spMkLst>
            <pc:docMk/>
            <pc:sldMk cId="688252574" sldId="347"/>
            <ac:spMk id="3" creationId="{B22FDD1A-9276-8147-A22C-B544F1F98C7A}"/>
          </ac:spMkLst>
        </pc:spChg>
        <pc:picChg chg="add mod">
          <ac:chgData name="Raj V Jain" userId="780e3153-6405-430c-af56-8a35bc281ea4" providerId="ADAL" clId="{E9134535-5FA6-3E44-84B0-B1749B2D7996}" dt="2022-04-14T16:27:01.028" v="482" actId="1076"/>
          <ac:picMkLst>
            <pc:docMk/>
            <pc:sldMk cId="688252574" sldId="347"/>
            <ac:picMk id="4" creationId="{191E74C0-C350-2346-993D-1714E45EDD78}"/>
          </ac:picMkLst>
        </pc:picChg>
      </pc:sldChg>
      <pc:sldChg chg="modSp new">
        <pc:chgData name="Raj V Jain" userId="780e3153-6405-430c-af56-8a35bc281ea4" providerId="ADAL" clId="{E9134535-5FA6-3E44-84B0-B1749B2D7996}" dt="2022-04-14T16:27:23.743" v="488"/>
        <pc:sldMkLst>
          <pc:docMk/>
          <pc:sldMk cId="4181959360" sldId="348"/>
        </pc:sldMkLst>
        <pc:spChg chg="mod">
          <ac:chgData name="Raj V Jain" userId="780e3153-6405-430c-af56-8a35bc281ea4" providerId="ADAL" clId="{E9134535-5FA6-3E44-84B0-B1749B2D7996}" dt="2022-04-14T16:27:20.034" v="487"/>
          <ac:spMkLst>
            <pc:docMk/>
            <pc:sldMk cId="4181959360" sldId="348"/>
            <ac:spMk id="2" creationId="{B2D7779F-723C-DB45-A759-161A2D4DAF69}"/>
          </ac:spMkLst>
        </pc:spChg>
        <pc:spChg chg="mod">
          <ac:chgData name="Raj V Jain" userId="780e3153-6405-430c-af56-8a35bc281ea4" providerId="ADAL" clId="{E9134535-5FA6-3E44-84B0-B1749B2D7996}" dt="2022-04-14T16:27:23.743" v="488"/>
          <ac:spMkLst>
            <pc:docMk/>
            <pc:sldMk cId="4181959360" sldId="348"/>
            <ac:spMk id="3" creationId="{66193C85-69A7-254B-9B7C-4717AB48E7E5}"/>
          </ac:spMkLst>
        </pc:spChg>
      </pc:sldChg>
      <pc:sldChg chg="modSp new del mod">
        <pc:chgData name="Raj V Jain" userId="780e3153-6405-430c-af56-8a35bc281ea4" providerId="ADAL" clId="{E9134535-5FA6-3E44-84B0-B1749B2D7996}" dt="2022-04-14T16:28:15.962" v="500" actId="2696"/>
        <pc:sldMkLst>
          <pc:docMk/>
          <pc:sldMk cId="1770542531" sldId="349"/>
        </pc:sldMkLst>
        <pc:spChg chg="mod">
          <ac:chgData name="Raj V Jain" userId="780e3153-6405-430c-af56-8a35bc281ea4" providerId="ADAL" clId="{E9134535-5FA6-3E44-84B0-B1749B2D7996}" dt="2022-04-14T16:28:12.259" v="498" actId="21"/>
          <ac:spMkLst>
            <pc:docMk/>
            <pc:sldMk cId="1770542531" sldId="349"/>
            <ac:spMk id="2" creationId="{458EA3BE-C56A-6848-B91D-A5A48F6DEB3D}"/>
          </ac:spMkLst>
        </pc:spChg>
      </pc:sldChg>
      <pc:sldChg chg="addSp modSp new mod">
        <pc:chgData name="Raj V Jain" userId="780e3153-6405-430c-af56-8a35bc281ea4" providerId="ADAL" clId="{E9134535-5FA6-3E44-84B0-B1749B2D7996}" dt="2022-04-14T16:28:14.435" v="499"/>
        <pc:sldMkLst>
          <pc:docMk/>
          <pc:sldMk cId="1208247536" sldId="350"/>
        </pc:sldMkLst>
        <pc:spChg chg="mod">
          <ac:chgData name="Raj V Jain" userId="780e3153-6405-430c-af56-8a35bc281ea4" providerId="ADAL" clId="{E9134535-5FA6-3E44-84B0-B1749B2D7996}" dt="2022-04-14T16:28:14.435" v="499"/>
          <ac:spMkLst>
            <pc:docMk/>
            <pc:sldMk cId="1208247536" sldId="350"/>
            <ac:spMk id="2" creationId="{645FD277-EE9D-0C45-A088-A145BAE68474}"/>
          </ac:spMkLst>
        </pc:spChg>
        <pc:spChg chg="mod">
          <ac:chgData name="Raj V Jain" userId="780e3153-6405-430c-af56-8a35bc281ea4" providerId="ADAL" clId="{E9134535-5FA6-3E44-84B0-B1749B2D7996}" dt="2022-04-14T16:27:53.915" v="496"/>
          <ac:spMkLst>
            <pc:docMk/>
            <pc:sldMk cId="1208247536" sldId="350"/>
            <ac:spMk id="3" creationId="{04292DEE-0B31-E940-BBDA-2CEBD11D1B40}"/>
          </ac:spMkLst>
        </pc:spChg>
        <pc:picChg chg="add mod">
          <ac:chgData name="Raj V Jain" userId="780e3153-6405-430c-af56-8a35bc281ea4" providerId="ADAL" clId="{E9134535-5FA6-3E44-84B0-B1749B2D7996}" dt="2022-04-14T16:27:43.315" v="493" actId="1076"/>
          <ac:picMkLst>
            <pc:docMk/>
            <pc:sldMk cId="1208247536" sldId="350"/>
            <ac:picMk id="4" creationId="{356FF1BF-5012-2648-9420-5AF364EA90E1}"/>
          </ac:picMkLst>
        </pc:picChg>
      </pc:sldChg>
      <pc:sldChg chg="addSp modSp new mod">
        <pc:chgData name="Raj V Jain" userId="780e3153-6405-430c-af56-8a35bc281ea4" providerId="ADAL" clId="{E9134535-5FA6-3E44-84B0-B1749B2D7996}" dt="2022-04-14T16:28:31.263" v="505"/>
        <pc:sldMkLst>
          <pc:docMk/>
          <pc:sldMk cId="1650672405" sldId="351"/>
        </pc:sldMkLst>
        <pc:spChg chg="mod">
          <ac:chgData name="Raj V Jain" userId="780e3153-6405-430c-af56-8a35bc281ea4" providerId="ADAL" clId="{E9134535-5FA6-3E44-84B0-B1749B2D7996}" dt="2022-04-14T16:28:31.263" v="505"/>
          <ac:spMkLst>
            <pc:docMk/>
            <pc:sldMk cId="1650672405" sldId="351"/>
            <ac:spMk id="3" creationId="{103E4A00-A912-2447-966C-E30FEFDA05AA}"/>
          </ac:spMkLst>
        </pc:spChg>
        <pc:picChg chg="add mod">
          <ac:chgData name="Raj V Jain" userId="780e3153-6405-430c-af56-8a35bc281ea4" providerId="ADAL" clId="{E9134535-5FA6-3E44-84B0-B1749B2D7996}" dt="2022-04-14T16:28:22.233" v="502" actId="1076"/>
          <ac:picMkLst>
            <pc:docMk/>
            <pc:sldMk cId="1650672405" sldId="351"/>
            <ac:picMk id="4" creationId="{1C2247AC-C9E9-C742-A472-67578695536B}"/>
          </ac:picMkLst>
        </pc:picChg>
      </pc:sldChg>
      <pc:sldChg chg="modSp new mod">
        <pc:chgData name="Raj V Jain" userId="780e3153-6405-430c-af56-8a35bc281ea4" providerId="ADAL" clId="{E9134535-5FA6-3E44-84B0-B1749B2D7996}" dt="2022-04-14T16:40:38.864" v="860" actId="20577"/>
        <pc:sldMkLst>
          <pc:docMk/>
          <pc:sldMk cId="1069849882" sldId="352"/>
        </pc:sldMkLst>
        <pc:spChg chg="mod">
          <ac:chgData name="Raj V Jain" userId="780e3153-6405-430c-af56-8a35bc281ea4" providerId="ADAL" clId="{E9134535-5FA6-3E44-84B0-B1749B2D7996}" dt="2022-04-14T16:38:55.668" v="675" actId="20577"/>
          <ac:spMkLst>
            <pc:docMk/>
            <pc:sldMk cId="1069849882" sldId="352"/>
            <ac:spMk id="2" creationId="{C7933255-DFA8-CC4A-AB6A-E958476CC886}"/>
          </ac:spMkLst>
        </pc:spChg>
        <pc:spChg chg="mod">
          <ac:chgData name="Raj V Jain" userId="780e3153-6405-430c-af56-8a35bc281ea4" providerId="ADAL" clId="{E9134535-5FA6-3E44-84B0-B1749B2D7996}" dt="2022-04-14T16:40:38.864" v="860" actId="20577"/>
          <ac:spMkLst>
            <pc:docMk/>
            <pc:sldMk cId="1069849882" sldId="352"/>
            <ac:spMk id="3" creationId="{7F5ABE35-A15C-F344-B652-CC1A9E32B3B6}"/>
          </ac:spMkLst>
        </pc:spChg>
      </pc:sldChg>
    </pc:docChg>
  </pc:docChgLst>
  <pc:docChgLst>
    <pc:chgData name="Mainak Biswas" userId="9bf7a82a-7379-48ba-9083-d2ff53ee64c2" providerId="ADAL" clId="{6186C287-A7EC-8947-BC74-C33140650C5C}"/>
    <pc:docChg chg="custSel addSld modSld">
      <pc:chgData name="Mainak Biswas" userId="9bf7a82a-7379-48ba-9083-d2ff53ee64c2" providerId="ADAL" clId="{6186C287-A7EC-8947-BC74-C33140650C5C}" dt="2022-04-14T15:43:45.050" v="773" actId="27696"/>
      <pc:docMkLst>
        <pc:docMk/>
      </pc:docMkLst>
      <pc:sldChg chg="addSp modSp new addAnim delAnim">
        <pc:chgData name="Mainak Biswas" userId="9bf7a82a-7379-48ba-9083-d2ff53ee64c2" providerId="ADAL" clId="{6186C287-A7EC-8947-BC74-C33140650C5C}" dt="2022-04-14T15:43:45.050" v="773" actId="27696"/>
        <pc:sldMkLst>
          <pc:docMk/>
          <pc:sldMk cId="3332148071" sldId="323"/>
        </pc:sldMkLst>
        <pc:spChg chg="mod">
          <ac:chgData name="Mainak Biswas" userId="9bf7a82a-7379-48ba-9083-d2ff53ee64c2" providerId="ADAL" clId="{6186C287-A7EC-8947-BC74-C33140650C5C}" dt="2022-04-14T15:18:31.372" v="31" actId="20577"/>
          <ac:spMkLst>
            <pc:docMk/>
            <pc:sldMk cId="3332148071" sldId="323"/>
            <ac:spMk id="2" creationId="{3624999F-DC24-9F45-9A30-4A183D948069}"/>
          </ac:spMkLst>
        </pc:spChg>
        <pc:spChg chg="mod">
          <ac:chgData name="Mainak Biswas" userId="9bf7a82a-7379-48ba-9083-d2ff53ee64c2" providerId="ADAL" clId="{6186C287-A7EC-8947-BC74-C33140650C5C}" dt="2022-04-14T15:43:36.656" v="771" actId="14100"/>
          <ac:spMkLst>
            <pc:docMk/>
            <pc:sldMk cId="3332148071" sldId="323"/>
            <ac:spMk id="3" creationId="{FB566D3D-9F95-7346-B16B-52588895AA19}"/>
          </ac:spMkLst>
        </pc:spChg>
        <pc:spChg chg="add mod">
          <ac:chgData name="Mainak Biswas" userId="9bf7a82a-7379-48ba-9083-d2ff53ee64c2" providerId="ADAL" clId="{6186C287-A7EC-8947-BC74-C33140650C5C}" dt="2022-04-14T15:43:07.959" v="764" actId="20577"/>
          <ac:spMkLst>
            <pc:docMk/>
            <pc:sldMk cId="3332148071" sldId="323"/>
            <ac:spMk id="4" creationId="{A41D2362-98E9-E64F-A5F0-03794E6F4DD6}"/>
          </ac:spMkLst>
        </pc:spChg>
      </pc:sldChg>
    </pc:docChg>
  </pc:docChgLst>
  <pc:docChgLst>
    <pc:chgData name="Mainak Biswas" userId="9bf7a82a-7379-48ba-9083-d2ff53ee64c2" providerId="ADAL" clId="{8A2BF8AD-C7DA-429E-8F9D-37B131C6C736}"/>
    <pc:docChg chg="undo custSel addSld delSld modSld">
      <pc:chgData name="Mainak Biswas" userId="9bf7a82a-7379-48ba-9083-d2ff53ee64c2" providerId="ADAL" clId="{8A2BF8AD-C7DA-429E-8F9D-37B131C6C736}" dt="2022-04-15T05:57:15.137" v="10866" actId="20577"/>
      <pc:docMkLst>
        <pc:docMk/>
      </pc:docMkLst>
      <pc:sldChg chg="modSp mod">
        <pc:chgData name="Mainak Biswas" userId="9bf7a82a-7379-48ba-9083-d2ff53ee64c2" providerId="ADAL" clId="{8A2BF8AD-C7DA-429E-8F9D-37B131C6C736}" dt="2022-04-15T05:57:15.137" v="10866" actId="20577"/>
        <pc:sldMkLst>
          <pc:docMk/>
          <pc:sldMk cId="193143965" sldId="298"/>
        </pc:sldMkLst>
        <pc:spChg chg="mod">
          <ac:chgData name="Mainak Biswas" userId="9bf7a82a-7379-48ba-9083-d2ff53ee64c2" providerId="ADAL" clId="{8A2BF8AD-C7DA-429E-8F9D-37B131C6C736}" dt="2022-04-15T05:57:15.137" v="10866" actId="20577"/>
          <ac:spMkLst>
            <pc:docMk/>
            <pc:sldMk cId="193143965" sldId="298"/>
            <ac:spMk id="2" creationId="{9AB2EA78-AEB3-469B-9025-3B17201A457B}"/>
          </ac:spMkLst>
        </pc:spChg>
      </pc:sldChg>
      <pc:sldChg chg="addSp modSp mod modTransition modAnim">
        <pc:chgData name="Mainak Biswas" userId="9bf7a82a-7379-48ba-9083-d2ff53ee64c2" providerId="ADAL" clId="{8A2BF8AD-C7DA-429E-8F9D-37B131C6C736}" dt="2022-04-14T05:53:21.238" v="912" actId="20577"/>
        <pc:sldMkLst>
          <pc:docMk/>
          <pc:sldMk cId="4044248000" sldId="301"/>
        </pc:sldMkLst>
        <pc:spChg chg="mod">
          <ac:chgData name="Mainak Biswas" userId="9bf7a82a-7379-48ba-9083-d2ff53ee64c2" providerId="ADAL" clId="{8A2BF8AD-C7DA-429E-8F9D-37B131C6C736}" dt="2022-04-14T05:28:45.771" v="540" actId="20577"/>
          <ac:spMkLst>
            <pc:docMk/>
            <pc:sldMk cId="4044248000" sldId="301"/>
            <ac:spMk id="6" creationId="{8103A462-D22F-4506-AB0C-0EA7BD075307}"/>
          </ac:spMkLst>
        </pc:spChg>
        <pc:spChg chg="add mod">
          <ac:chgData name="Mainak Biswas" userId="9bf7a82a-7379-48ba-9083-d2ff53ee64c2" providerId="ADAL" clId="{8A2BF8AD-C7DA-429E-8F9D-37B131C6C736}" dt="2022-04-14T05:53:21.238" v="912" actId="20577"/>
          <ac:spMkLst>
            <pc:docMk/>
            <pc:sldMk cId="4044248000" sldId="301"/>
            <ac:spMk id="7" creationId="{7C89DCFD-B4DF-4E4B-A1A6-932C7FEBA1B6}"/>
          </ac:spMkLst>
        </pc:spChg>
        <pc:spChg chg="add mod">
          <ac:chgData name="Mainak Biswas" userId="9bf7a82a-7379-48ba-9083-d2ff53ee64c2" providerId="ADAL" clId="{8A2BF8AD-C7DA-429E-8F9D-37B131C6C736}" dt="2022-04-14T05:28:22.120" v="526" actId="20577"/>
          <ac:spMkLst>
            <pc:docMk/>
            <pc:sldMk cId="4044248000" sldId="301"/>
            <ac:spMk id="8" creationId="{7DCE77D3-023B-44C1-961C-546AC3D129C7}"/>
          </ac:spMkLst>
        </pc:spChg>
        <pc:picChg chg="mod">
          <ac:chgData name="Mainak Biswas" userId="9bf7a82a-7379-48ba-9083-d2ff53ee64c2" providerId="ADAL" clId="{8A2BF8AD-C7DA-429E-8F9D-37B131C6C736}" dt="2022-04-14T05:27:16.844" v="403" actId="1076"/>
          <ac:picMkLst>
            <pc:docMk/>
            <pc:sldMk cId="4044248000" sldId="301"/>
            <ac:picMk id="5" creationId="{0A51518F-4406-4120-BBC9-AC89D6A65377}"/>
          </ac:picMkLst>
        </pc:picChg>
      </pc:sldChg>
      <pc:sldChg chg="addSp modSp new mod modAnim">
        <pc:chgData name="Mainak Biswas" userId="9bf7a82a-7379-48ba-9083-d2ff53ee64c2" providerId="ADAL" clId="{8A2BF8AD-C7DA-429E-8F9D-37B131C6C736}" dt="2022-04-14T12:25:10.396" v="10779"/>
        <pc:sldMkLst>
          <pc:docMk/>
          <pc:sldMk cId="2223740568" sldId="302"/>
        </pc:sldMkLst>
        <pc:spChg chg="mod">
          <ac:chgData name="Mainak Biswas" userId="9bf7a82a-7379-48ba-9083-d2ff53ee64c2" providerId="ADAL" clId="{8A2BF8AD-C7DA-429E-8F9D-37B131C6C736}" dt="2022-04-14T06:09:06.457" v="1771" actId="313"/>
          <ac:spMkLst>
            <pc:docMk/>
            <pc:sldMk cId="2223740568" sldId="302"/>
            <ac:spMk id="2" creationId="{7B6BE118-5DD4-42D8-B62C-82FED4EBA9AB}"/>
          </ac:spMkLst>
        </pc:spChg>
        <pc:spChg chg="mod">
          <ac:chgData name="Mainak Biswas" userId="9bf7a82a-7379-48ba-9083-d2ff53ee64c2" providerId="ADAL" clId="{8A2BF8AD-C7DA-429E-8F9D-37B131C6C736}" dt="2022-04-14T06:15:38.333" v="1775" actId="255"/>
          <ac:spMkLst>
            <pc:docMk/>
            <pc:sldMk cId="2223740568" sldId="302"/>
            <ac:spMk id="3" creationId="{2A172492-4CAA-43F5-92FB-995C9E24D7F2}"/>
          </ac:spMkLst>
        </pc:spChg>
        <pc:spChg chg="add mod">
          <ac:chgData name="Mainak Biswas" userId="9bf7a82a-7379-48ba-9083-d2ff53ee64c2" providerId="ADAL" clId="{8A2BF8AD-C7DA-429E-8F9D-37B131C6C736}" dt="2022-04-14T06:15:45.815" v="1776" actId="1076"/>
          <ac:spMkLst>
            <pc:docMk/>
            <pc:sldMk cId="2223740568" sldId="302"/>
            <ac:spMk id="4" creationId="{196B17C1-BD9E-440C-A8EF-2AB66EB7666A}"/>
          </ac:spMkLst>
        </pc:spChg>
      </pc:sldChg>
      <pc:sldChg chg="addSp delSp modSp new mod modAnim">
        <pc:chgData name="Mainak Biswas" userId="9bf7a82a-7379-48ba-9083-d2ff53ee64c2" providerId="ADAL" clId="{8A2BF8AD-C7DA-429E-8F9D-37B131C6C736}" dt="2022-04-14T12:26:00.910" v="10786"/>
        <pc:sldMkLst>
          <pc:docMk/>
          <pc:sldMk cId="205549870" sldId="303"/>
        </pc:sldMkLst>
        <pc:spChg chg="mod">
          <ac:chgData name="Mainak Biswas" userId="9bf7a82a-7379-48ba-9083-d2ff53ee64c2" providerId="ADAL" clId="{8A2BF8AD-C7DA-429E-8F9D-37B131C6C736}" dt="2022-04-14T06:18:41.929" v="1813" actId="20577"/>
          <ac:spMkLst>
            <pc:docMk/>
            <pc:sldMk cId="205549870" sldId="303"/>
            <ac:spMk id="2" creationId="{1A8BFC96-690F-43D2-A55E-3E5DDEBAFFB5}"/>
          </ac:spMkLst>
        </pc:spChg>
        <pc:spChg chg="mod">
          <ac:chgData name="Mainak Biswas" userId="9bf7a82a-7379-48ba-9083-d2ff53ee64c2" providerId="ADAL" clId="{8A2BF8AD-C7DA-429E-8F9D-37B131C6C736}" dt="2022-04-14T12:25:43.736" v="10781" actId="15"/>
          <ac:spMkLst>
            <pc:docMk/>
            <pc:sldMk cId="205549870" sldId="303"/>
            <ac:spMk id="3" creationId="{7808A790-87A3-47D6-9961-BD443952249B}"/>
          </ac:spMkLst>
        </pc:spChg>
        <pc:picChg chg="add del">
          <ac:chgData name="Mainak Biswas" userId="9bf7a82a-7379-48ba-9083-d2ff53ee64c2" providerId="ADAL" clId="{8A2BF8AD-C7DA-429E-8F9D-37B131C6C736}" dt="2022-04-14T06:58:05.551" v="2845" actId="22"/>
          <ac:picMkLst>
            <pc:docMk/>
            <pc:sldMk cId="205549870" sldId="303"/>
            <ac:picMk id="5" creationId="{D46C71B1-0F60-4D69-AC3A-FE9A35ADF52E}"/>
          </ac:picMkLst>
        </pc:picChg>
      </pc:sldChg>
      <pc:sldChg chg="addSp modSp new mod modAnim">
        <pc:chgData name="Mainak Biswas" userId="9bf7a82a-7379-48ba-9083-d2ff53ee64c2" providerId="ADAL" clId="{8A2BF8AD-C7DA-429E-8F9D-37B131C6C736}" dt="2022-04-14T12:27:17.904" v="10798"/>
        <pc:sldMkLst>
          <pc:docMk/>
          <pc:sldMk cId="2861791450" sldId="304"/>
        </pc:sldMkLst>
        <pc:spChg chg="mod">
          <ac:chgData name="Mainak Biswas" userId="9bf7a82a-7379-48ba-9083-d2ff53ee64c2" providerId="ADAL" clId="{8A2BF8AD-C7DA-429E-8F9D-37B131C6C736}" dt="2022-04-14T06:51:05.666" v="2820" actId="20577"/>
          <ac:spMkLst>
            <pc:docMk/>
            <pc:sldMk cId="2861791450" sldId="304"/>
            <ac:spMk id="2" creationId="{3DAEA502-C619-48A8-A82B-D6ED43BABD24}"/>
          </ac:spMkLst>
        </pc:spChg>
        <pc:spChg chg="mod">
          <ac:chgData name="Mainak Biswas" userId="9bf7a82a-7379-48ba-9083-d2ff53ee64c2" providerId="ADAL" clId="{8A2BF8AD-C7DA-429E-8F9D-37B131C6C736}" dt="2022-04-14T08:48:10.025" v="3765" actId="20577"/>
          <ac:spMkLst>
            <pc:docMk/>
            <pc:sldMk cId="2861791450" sldId="304"/>
            <ac:spMk id="3" creationId="{C4F64F51-BC0B-4B54-BC39-EF233F11D12C}"/>
          </ac:spMkLst>
        </pc:spChg>
        <pc:picChg chg="add mod">
          <ac:chgData name="Mainak Biswas" userId="9bf7a82a-7379-48ba-9083-d2ff53ee64c2" providerId="ADAL" clId="{8A2BF8AD-C7DA-429E-8F9D-37B131C6C736}" dt="2022-04-14T07:42:47.190" v="3482" actId="1076"/>
          <ac:picMkLst>
            <pc:docMk/>
            <pc:sldMk cId="2861791450" sldId="304"/>
            <ac:picMk id="5" creationId="{668CADBE-B3E8-43EB-B10D-DE8548D98A18}"/>
          </ac:picMkLst>
        </pc:picChg>
      </pc:sldChg>
      <pc:sldChg chg="addSp delSp modSp new mod modAnim">
        <pc:chgData name="Mainak Biswas" userId="9bf7a82a-7379-48ba-9083-d2ff53ee64c2" providerId="ADAL" clId="{8A2BF8AD-C7DA-429E-8F9D-37B131C6C736}" dt="2022-04-14T10:07:10.531" v="5432" actId="20577"/>
        <pc:sldMkLst>
          <pc:docMk/>
          <pc:sldMk cId="1690807989" sldId="305"/>
        </pc:sldMkLst>
        <pc:spChg chg="mod">
          <ac:chgData name="Mainak Biswas" userId="9bf7a82a-7379-48ba-9083-d2ff53ee64c2" providerId="ADAL" clId="{8A2BF8AD-C7DA-429E-8F9D-37B131C6C736}" dt="2022-04-14T06:51:22.087" v="2843" actId="20577"/>
          <ac:spMkLst>
            <pc:docMk/>
            <pc:sldMk cId="1690807989" sldId="305"/>
            <ac:spMk id="2" creationId="{58A38BE2-B4CF-4C48-B44E-A71702248A85}"/>
          </ac:spMkLst>
        </pc:spChg>
        <pc:spChg chg="mod">
          <ac:chgData name="Mainak Biswas" userId="9bf7a82a-7379-48ba-9083-d2ff53ee64c2" providerId="ADAL" clId="{8A2BF8AD-C7DA-429E-8F9D-37B131C6C736}" dt="2022-04-14T10:07:10.531" v="5432" actId="20577"/>
          <ac:spMkLst>
            <pc:docMk/>
            <pc:sldMk cId="1690807989" sldId="305"/>
            <ac:spMk id="3" creationId="{BB6DAFC7-050B-4B3C-956B-62B306F7BE91}"/>
          </ac:spMkLst>
        </pc:spChg>
        <pc:spChg chg="add del mod">
          <ac:chgData name="Mainak Biswas" userId="9bf7a82a-7379-48ba-9083-d2ff53ee64c2" providerId="ADAL" clId="{8A2BF8AD-C7DA-429E-8F9D-37B131C6C736}" dt="2022-04-14T09:59:29.965" v="5100"/>
          <ac:spMkLst>
            <pc:docMk/>
            <pc:sldMk cId="1690807989" sldId="305"/>
            <ac:spMk id="4" creationId="{216F08E9-99A3-45C2-BB24-19C3A29D72A1}"/>
          </ac:spMkLst>
        </pc:spChg>
      </pc:sldChg>
      <pc:sldChg chg="addSp delSp modSp new mod">
        <pc:chgData name="Mainak Biswas" userId="9bf7a82a-7379-48ba-9083-d2ff53ee64c2" providerId="ADAL" clId="{8A2BF8AD-C7DA-429E-8F9D-37B131C6C736}" dt="2022-04-14T07:09:46.989" v="3014" actId="1076"/>
        <pc:sldMkLst>
          <pc:docMk/>
          <pc:sldMk cId="2672811808" sldId="306"/>
        </pc:sldMkLst>
        <pc:spChg chg="mod">
          <ac:chgData name="Mainak Biswas" userId="9bf7a82a-7379-48ba-9083-d2ff53ee64c2" providerId="ADAL" clId="{8A2BF8AD-C7DA-429E-8F9D-37B131C6C736}" dt="2022-04-14T06:58:34.040" v="2885" actId="20577"/>
          <ac:spMkLst>
            <pc:docMk/>
            <pc:sldMk cId="2672811808" sldId="306"/>
            <ac:spMk id="2" creationId="{9CEF29F0-7F85-46F9-9FB2-A977BFD2D516}"/>
          </ac:spMkLst>
        </pc:spChg>
        <pc:spChg chg="del">
          <ac:chgData name="Mainak Biswas" userId="9bf7a82a-7379-48ba-9083-d2ff53ee64c2" providerId="ADAL" clId="{8A2BF8AD-C7DA-429E-8F9D-37B131C6C736}" dt="2022-04-14T06:58:36.198" v="2886" actId="22"/>
          <ac:spMkLst>
            <pc:docMk/>
            <pc:sldMk cId="2672811808" sldId="306"/>
            <ac:spMk id="3" creationId="{E2EDB5E2-2B9D-4A6C-A7AC-8E347DCC31F5}"/>
          </ac:spMkLst>
        </pc:spChg>
        <pc:spChg chg="add del mod">
          <ac:chgData name="Mainak Biswas" userId="9bf7a82a-7379-48ba-9083-d2ff53ee64c2" providerId="ADAL" clId="{8A2BF8AD-C7DA-429E-8F9D-37B131C6C736}" dt="2022-04-14T06:59:20.763" v="2891" actId="478"/>
          <ac:spMkLst>
            <pc:docMk/>
            <pc:sldMk cId="2672811808" sldId="306"/>
            <ac:spMk id="6" creationId="{33D801A1-577C-485C-B44C-2EF3EA74AC12}"/>
          </ac:spMkLst>
        </pc:spChg>
        <pc:spChg chg="add del mod">
          <ac:chgData name="Mainak Biswas" userId="9bf7a82a-7379-48ba-9083-d2ff53ee64c2" providerId="ADAL" clId="{8A2BF8AD-C7DA-429E-8F9D-37B131C6C736}" dt="2022-04-14T07:05:09.816" v="2951" actId="478"/>
          <ac:spMkLst>
            <pc:docMk/>
            <pc:sldMk cId="2672811808" sldId="306"/>
            <ac:spMk id="9" creationId="{2D41D530-7E0F-4303-8676-69F9B225C9CA}"/>
          </ac:spMkLst>
        </pc:spChg>
        <pc:spChg chg="add mod">
          <ac:chgData name="Mainak Biswas" userId="9bf7a82a-7379-48ba-9083-d2ff53ee64c2" providerId="ADAL" clId="{8A2BF8AD-C7DA-429E-8F9D-37B131C6C736}" dt="2022-04-14T07:06:03.708" v="2955" actId="1076"/>
          <ac:spMkLst>
            <pc:docMk/>
            <pc:sldMk cId="2672811808" sldId="306"/>
            <ac:spMk id="10" creationId="{B1FEC6B2-F506-4966-A637-DFCB37B806FF}"/>
          </ac:spMkLst>
        </pc:spChg>
        <pc:spChg chg="add del mod">
          <ac:chgData name="Mainak Biswas" userId="9bf7a82a-7379-48ba-9083-d2ff53ee64c2" providerId="ADAL" clId="{8A2BF8AD-C7DA-429E-8F9D-37B131C6C736}" dt="2022-04-14T07:06:41.701" v="2967"/>
          <ac:spMkLst>
            <pc:docMk/>
            <pc:sldMk cId="2672811808" sldId="306"/>
            <ac:spMk id="11" creationId="{BA3847EE-4415-431D-95D9-F23AE606B21B}"/>
          </ac:spMkLst>
        </pc:spChg>
        <pc:spChg chg="add mod">
          <ac:chgData name="Mainak Biswas" userId="9bf7a82a-7379-48ba-9083-d2ff53ee64c2" providerId="ADAL" clId="{8A2BF8AD-C7DA-429E-8F9D-37B131C6C736}" dt="2022-04-14T07:07:29.780" v="2971" actId="207"/>
          <ac:spMkLst>
            <pc:docMk/>
            <pc:sldMk cId="2672811808" sldId="306"/>
            <ac:spMk id="12" creationId="{45CC6412-28FE-4954-920F-39725A3D177B}"/>
          </ac:spMkLst>
        </pc:spChg>
        <pc:spChg chg="add mod">
          <ac:chgData name="Mainak Biswas" userId="9bf7a82a-7379-48ba-9083-d2ff53ee64c2" providerId="ADAL" clId="{8A2BF8AD-C7DA-429E-8F9D-37B131C6C736}" dt="2022-04-14T07:07:43.263" v="2972" actId="207"/>
          <ac:spMkLst>
            <pc:docMk/>
            <pc:sldMk cId="2672811808" sldId="306"/>
            <ac:spMk id="13" creationId="{48117CB8-640E-4286-AB03-E875224DE48D}"/>
          </ac:spMkLst>
        </pc:spChg>
        <pc:spChg chg="add mod">
          <ac:chgData name="Mainak Biswas" userId="9bf7a82a-7379-48ba-9083-d2ff53ee64c2" providerId="ADAL" clId="{8A2BF8AD-C7DA-429E-8F9D-37B131C6C736}" dt="2022-04-14T07:08:25.475" v="2988" actId="20577"/>
          <ac:spMkLst>
            <pc:docMk/>
            <pc:sldMk cId="2672811808" sldId="306"/>
            <ac:spMk id="14" creationId="{280B34CA-13F5-4FEA-8E9B-13F94485904D}"/>
          </ac:spMkLst>
        </pc:spChg>
        <pc:spChg chg="add mod">
          <ac:chgData name="Mainak Biswas" userId="9bf7a82a-7379-48ba-9083-d2ff53ee64c2" providerId="ADAL" clId="{8A2BF8AD-C7DA-429E-8F9D-37B131C6C736}" dt="2022-04-14T07:09:11.172" v="3008" actId="1076"/>
          <ac:spMkLst>
            <pc:docMk/>
            <pc:sldMk cId="2672811808" sldId="306"/>
            <ac:spMk id="15" creationId="{D8308F30-534D-44FA-A424-712151AFAFD8}"/>
          </ac:spMkLst>
        </pc:spChg>
        <pc:spChg chg="add mod">
          <ac:chgData name="Mainak Biswas" userId="9bf7a82a-7379-48ba-9083-d2ff53ee64c2" providerId="ADAL" clId="{8A2BF8AD-C7DA-429E-8F9D-37B131C6C736}" dt="2022-04-14T07:09:31.764" v="3012" actId="1076"/>
          <ac:spMkLst>
            <pc:docMk/>
            <pc:sldMk cId="2672811808" sldId="306"/>
            <ac:spMk id="16" creationId="{EEB9168B-9D69-4803-BE8E-683DADD5F71E}"/>
          </ac:spMkLst>
        </pc:spChg>
        <pc:spChg chg="add mod">
          <ac:chgData name="Mainak Biswas" userId="9bf7a82a-7379-48ba-9083-d2ff53ee64c2" providerId="ADAL" clId="{8A2BF8AD-C7DA-429E-8F9D-37B131C6C736}" dt="2022-04-14T07:09:46.989" v="3014" actId="1076"/>
          <ac:spMkLst>
            <pc:docMk/>
            <pc:sldMk cId="2672811808" sldId="306"/>
            <ac:spMk id="17" creationId="{3B2CD276-592C-445E-A6BA-4CB08D390725}"/>
          </ac:spMkLst>
        </pc:spChg>
        <pc:picChg chg="add mod ord">
          <ac:chgData name="Mainak Biswas" userId="9bf7a82a-7379-48ba-9083-d2ff53ee64c2" providerId="ADAL" clId="{8A2BF8AD-C7DA-429E-8F9D-37B131C6C736}" dt="2022-04-14T07:05:13.291" v="2952" actId="1076"/>
          <ac:picMkLst>
            <pc:docMk/>
            <pc:sldMk cId="2672811808" sldId="306"/>
            <ac:picMk id="5" creationId="{936F2F13-BB42-44B6-B21B-BE905E047B67}"/>
          </ac:picMkLst>
        </pc:picChg>
        <pc:picChg chg="add mod">
          <ac:chgData name="Mainak Biswas" userId="9bf7a82a-7379-48ba-9083-d2ff53ee64c2" providerId="ADAL" clId="{8A2BF8AD-C7DA-429E-8F9D-37B131C6C736}" dt="2022-04-14T07:04:18.907" v="2902" actId="1076"/>
          <ac:picMkLst>
            <pc:docMk/>
            <pc:sldMk cId="2672811808" sldId="306"/>
            <ac:picMk id="8" creationId="{9F655372-F735-454F-9C3D-0A6BB284ED42}"/>
          </ac:picMkLst>
        </pc:picChg>
      </pc:sldChg>
      <pc:sldChg chg="addSp delSp modSp new mod modAnim">
        <pc:chgData name="Mainak Biswas" userId="9bf7a82a-7379-48ba-9083-d2ff53ee64c2" providerId="ADAL" clId="{8A2BF8AD-C7DA-429E-8F9D-37B131C6C736}" dt="2022-04-14T12:27:27.058" v="10803"/>
        <pc:sldMkLst>
          <pc:docMk/>
          <pc:sldMk cId="278225603" sldId="307"/>
        </pc:sldMkLst>
        <pc:spChg chg="mod">
          <ac:chgData name="Mainak Biswas" userId="9bf7a82a-7379-48ba-9083-d2ff53ee64c2" providerId="ADAL" clId="{8A2BF8AD-C7DA-429E-8F9D-37B131C6C736}" dt="2022-04-14T07:43:18.471" v="3513" actId="20577"/>
          <ac:spMkLst>
            <pc:docMk/>
            <pc:sldMk cId="278225603" sldId="307"/>
            <ac:spMk id="2" creationId="{CB720183-BFE7-4A10-A262-BD9B5539BF05}"/>
          </ac:spMkLst>
        </pc:spChg>
        <pc:spChg chg="mod">
          <ac:chgData name="Mainak Biswas" userId="9bf7a82a-7379-48ba-9083-d2ff53ee64c2" providerId="ADAL" clId="{8A2BF8AD-C7DA-429E-8F9D-37B131C6C736}" dt="2022-04-14T11:56:56.523" v="9521" actId="1076"/>
          <ac:spMkLst>
            <pc:docMk/>
            <pc:sldMk cId="278225603" sldId="307"/>
            <ac:spMk id="3" creationId="{66FD34CA-3B2A-40BC-99F0-DDF0DC8E3BB9}"/>
          </ac:spMkLst>
        </pc:spChg>
        <pc:spChg chg="add del mod">
          <ac:chgData name="Mainak Biswas" userId="9bf7a82a-7379-48ba-9083-d2ff53ee64c2" providerId="ADAL" clId="{8A2BF8AD-C7DA-429E-8F9D-37B131C6C736}" dt="2022-04-14T11:56:49.339" v="9520" actId="478"/>
          <ac:spMkLst>
            <pc:docMk/>
            <pc:sldMk cId="278225603" sldId="307"/>
            <ac:spMk id="6" creationId="{F9300735-E83C-4D03-8C63-750B7CBC730E}"/>
          </ac:spMkLst>
        </pc:spChg>
        <pc:spChg chg="add mod">
          <ac:chgData name="Mainak Biswas" userId="9bf7a82a-7379-48ba-9083-d2ff53ee64c2" providerId="ADAL" clId="{8A2BF8AD-C7DA-429E-8F9D-37B131C6C736}" dt="2022-04-14T12:27:26.207" v="10802" actId="1076"/>
          <ac:spMkLst>
            <pc:docMk/>
            <pc:sldMk cId="278225603" sldId="307"/>
            <ac:spMk id="7" creationId="{F99A18D3-730F-41F2-BE09-AA590B0A75FE}"/>
          </ac:spMkLst>
        </pc:spChg>
        <pc:picChg chg="add del">
          <ac:chgData name="Mainak Biswas" userId="9bf7a82a-7379-48ba-9083-d2ff53ee64c2" providerId="ADAL" clId="{8A2BF8AD-C7DA-429E-8F9D-37B131C6C736}" dt="2022-04-14T07:43:22.545" v="3515" actId="22"/>
          <ac:picMkLst>
            <pc:docMk/>
            <pc:sldMk cId="278225603" sldId="307"/>
            <ac:picMk id="5" creationId="{8939C713-EF09-4D9C-B385-D243C8F3D480}"/>
          </ac:picMkLst>
        </pc:picChg>
      </pc:sldChg>
      <pc:sldChg chg="addSp modSp new mod modAnim">
        <pc:chgData name="Mainak Biswas" userId="9bf7a82a-7379-48ba-9083-d2ff53ee64c2" providerId="ADAL" clId="{8A2BF8AD-C7DA-429E-8F9D-37B131C6C736}" dt="2022-04-14T12:27:36.114" v="10805"/>
        <pc:sldMkLst>
          <pc:docMk/>
          <pc:sldMk cId="2647698297" sldId="308"/>
        </pc:sldMkLst>
        <pc:spChg chg="mod">
          <ac:chgData name="Mainak Biswas" userId="9bf7a82a-7379-48ba-9083-d2ff53ee64c2" providerId="ADAL" clId="{8A2BF8AD-C7DA-429E-8F9D-37B131C6C736}" dt="2022-04-14T07:43:42.690" v="3552" actId="20577"/>
          <ac:spMkLst>
            <pc:docMk/>
            <pc:sldMk cId="2647698297" sldId="308"/>
            <ac:spMk id="2" creationId="{5F70DBA3-2D9E-4003-88F5-91BFB24EF9F7}"/>
          </ac:spMkLst>
        </pc:spChg>
        <pc:spChg chg="mod">
          <ac:chgData name="Mainak Biswas" userId="9bf7a82a-7379-48ba-9083-d2ff53ee64c2" providerId="ADAL" clId="{8A2BF8AD-C7DA-429E-8F9D-37B131C6C736}" dt="2022-04-14T11:57:16.590" v="9524" actId="20577"/>
          <ac:spMkLst>
            <pc:docMk/>
            <pc:sldMk cId="2647698297" sldId="308"/>
            <ac:spMk id="3" creationId="{2C8ED89E-F384-4960-9296-D3EB236AA3B2}"/>
          </ac:spMkLst>
        </pc:spChg>
        <pc:spChg chg="add mod">
          <ac:chgData name="Mainak Biswas" userId="9bf7a82a-7379-48ba-9083-d2ff53ee64c2" providerId="ADAL" clId="{8A2BF8AD-C7DA-429E-8F9D-37B131C6C736}" dt="2022-04-14T12:00:23.003" v="9552" actId="6549"/>
          <ac:spMkLst>
            <pc:docMk/>
            <pc:sldMk cId="2647698297" sldId="308"/>
            <ac:spMk id="4" creationId="{4EE9C2AF-2373-4F0B-8CC0-9F32F3D7CFC8}"/>
          </ac:spMkLst>
        </pc:spChg>
      </pc:sldChg>
      <pc:sldChg chg="addSp delSp modSp new mod modAnim">
        <pc:chgData name="Mainak Biswas" userId="9bf7a82a-7379-48ba-9083-d2ff53ee64c2" providerId="ADAL" clId="{8A2BF8AD-C7DA-429E-8F9D-37B131C6C736}" dt="2022-04-14T10:35:51.493" v="6540"/>
        <pc:sldMkLst>
          <pc:docMk/>
          <pc:sldMk cId="1946900428" sldId="309"/>
        </pc:sldMkLst>
        <pc:spChg chg="mod">
          <ac:chgData name="Mainak Biswas" userId="9bf7a82a-7379-48ba-9083-d2ff53ee64c2" providerId="ADAL" clId="{8A2BF8AD-C7DA-429E-8F9D-37B131C6C736}" dt="2022-04-14T10:08:22.252" v="5478" actId="20577"/>
          <ac:spMkLst>
            <pc:docMk/>
            <pc:sldMk cId="1946900428" sldId="309"/>
            <ac:spMk id="2" creationId="{957A098E-7F74-403B-B40B-C691FF1D1996}"/>
          </ac:spMkLst>
        </pc:spChg>
        <pc:spChg chg="mod">
          <ac:chgData name="Mainak Biswas" userId="9bf7a82a-7379-48ba-9083-d2ff53ee64c2" providerId="ADAL" clId="{8A2BF8AD-C7DA-429E-8F9D-37B131C6C736}" dt="2022-04-14T10:29:55.483" v="6202" actId="20577"/>
          <ac:spMkLst>
            <pc:docMk/>
            <pc:sldMk cId="1946900428" sldId="309"/>
            <ac:spMk id="3" creationId="{B393ECC5-7322-40A5-AC8B-726C43C36715}"/>
          </ac:spMkLst>
        </pc:spChg>
        <pc:spChg chg="add mod">
          <ac:chgData name="Mainak Biswas" userId="9bf7a82a-7379-48ba-9083-d2ff53ee64c2" providerId="ADAL" clId="{8A2BF8AD-C7DA-429E-8F9D-37B131C6C736}" dt="2022-04-14T10:35:45.301" v="6539" actId="20577"/>
          <ac:spMkLst>
            <pc:docMk/>
            <pc:sldMk cId="1946900428" sldId="309"/>
            <ac:spMk id="4" creationId="{D8793A91-E5B6-4BDB-B694-DFD6DC28A3A3}"/>
          </ac:spMkLst>
        </pc:spChg>
        <pc:spChg chg="add del mod">
          <ac:chgData name="Mainak Biswas" userId="9bf7a82a-7379-48ba-9083-d2ff53ee64c2" providerId="ADAL" clId="{8A2BF8AD-C7DA-429E-8F9D-37B131C6C736}" dt="2022-04-14T10:25:01.145" v="5954"/>
          <ac:spMkLst>
            <pc:docMk/>
            <pc:sldMk cId="1946900428" sldId="309"/>
            <ac:spMk id="5" creationId="{1DECB77B-FD76-4916-B6D9-C6C15F581277}"/>
          </ac:spMkLst>
        </pc:spChg>
      </pc:sldChg>
      <pc:sldChg chg="addSp delSp modSp new mod modAnim">
        <pc:chgData name="Mainak Biswas" userId="9bf7a82a-7379-48ba-9083-d2ff53ee64c2" providerId="ADAL" clId="{8A2BF8AD-C7DA-429E-8F9D-37B131C6C736}" dt="2022-04-14T10:58:47.541" v="7524" actId="22"/>
        <pc:sldMkLst>
          <pc:docMk/>
          <pc:sldMk cId="18112064" sldId="310"/>
        </pc:sldMkLst>
        <pc:spChg chg="mod">
          <ac:chgData name="Mainak Biswas" userId="9bf7a82a-7379-48ba-9083-d2ff53ee64c2" providerId="ADAL" clId="{8A2BF8AD-C7DA-429E-8F9D-37B131C6C736}" dt="2022-04-14T10:43:55.678" v="6729" actId="14100"/>
          <ac:spMkLst>
            <pc:docMk/>
            <pc:sldMk cId="18112064" sldId="310"/>
            <ac:spMk id="2" creationId="{D28C9564-C319-4F96-9800-4B3238E32562}"/>
          </ac:spMkLst>
        </pc:spChg>
        <pc:spChg chg="mod">
          <ac:chgData name="Mainak Biswas" userId="9bf7a82a-7379-48ba-9083-d2ff53ee64c2" providerId="ADAL" clId="{8A2BF8AD-C7DA-429E-8F9D-37B131C6C736}" dt="2022-04-14T10:58:38.721" v="7522" actId="1076"/>
          <ac:spMkLst>
            <pc:docMk/>
            <pc:sldMk cId="18112064" sldId="310"/>
            <ac:spMk id="3" creationId="{527D112B-675B-4F3F-9A67-FAF15CC58029}"/>
          </ac:spMkLst>
        </pc:spChg>
        <pc:spChg chg="add del">
          <ac:chgData name="Mainak Biswas" userId="9bf7a82a-7379-48ba-9083-d2ff53ee64c2" providerId="ADAL" clId="{8A2BF8AD-C7DA-429E-8F9D-37B131C6C736}" dt="2022-04-14T10:58:47.541" v="7524" actId="22"/>
          <ac:spMkLst>
            <pc:docMk/>
            <pc:sldMk cId="18112064" sldId="310"/>
            <ac:spMk id="5" creationId="{568F55B3-6A54-4016-B4E0-7AB368102D7B}"/>
          </ac:spMkLst>
        </pc:spChg>
      </pc:sldChg>
      <pc:sldChg chg="addSp delSp modSp new mod">
        <pc:chgData name="Mainak Biswas" userId="9bf7a82a-7379-48ba-9083-d2ff53ee64c2" providerId="ADAL" clId="{8A2BF8AD-C7DA-429E-8F9D-37B131C6C736}" dt="2022-04-14T12:01:49.481" v="9690" actId="1076"/>
        <pc:sldMkLst>
          <pc:docMk/>
          <pc:sldMk cId="2005403471" sldId="311"/>
        </pc:sldMkLst>
        <pc:spChg chg="mod">
          <ac:chgData name="Mainak Biswas" userId="9bf7a82a-7379-48ba-9083-d2ff53ee64c2" providerId="ADAL" clId="{8A2BF8AD-C7DA-429E-8F9D-37B131C6C736}" dt="2022-04-14T10:59:03.214" v="7566" actId="20577"/>
          <ac:spMkLst>
            <pc:docMk/>
            <pc:sldMk cId="2005403471" sldId="311"/>
            <ac:spMk id="2" creationId="{C40BC329-992C-43CF-8F67-485F4850266F}"/>
          </ac:spMkLst>
        </pc:spChg>
        <pc:spChg chg="del">
          <ac:chgData name="Mainak Biswas" userId="9bf7a82a-7379-48ba-9083-d2ff53ee64c2" providerId="ADAL" clId="{8A2BF8AD-C7DA-429E-8F9D-37B131C6C736}" dt="2022-04-14T12:00:48.370" v="9553"/>
          <ac:spMkLst>
            <pc:docMk/>
            <pc:sldMk cId="2005403471" sldId="311"/>
            <ac:spMk id="3" creationId="{C9DA4BEA-B5DE-47D5-A9CE-A2FB381FFE8C}"/>
          </ac:spMkLst>
        </pc:spChg>
        <pc:spChg chg="add del">
          <ac:chgData name="Mainak Biswas" userId="9bf7a82a-7379-48ba-9083-d2ff53ee64c2" providerId="ADAL" clId="{8A2BF8AD-C7DA-429E-8F9D-37B131C6C736}" dt="2022-04-14T11:00:34.313" v="7568" actId="478"/>
          <ac:spMkLst>
            <pc:docMk/>
            <pc:sldMk cId="2005403471" sldId="311"/>
            <ac:spMk id="5" creationId="{311557C0-02ED-4BEE-90FD-AA08A8EA8472}"/>
          </ac:spMkLst>
        </pc:spChg>
        <pc:spChg chg="add del">
          <ac:chgData name="Mainak Biswas" userId="9bf7a82a-7379-48ba-9083-d2ff53ee64c2" providerId="ADAL" clId="{8A2BF8AD-C7DA-429E-8F9D-37B131C6C736}" dt="2022-04-14T11:00:39.721" v="7570" actId="478"/>
          <ac:spMkLst>
            <pc:docMk/>
            <pc:sldMk cId="2005403471" sldId="311"/>
            <ac:spMk id="7" creationId="{E85B5550-5F14-42F6-B00C-774DBB0A9077}"/>
          </ac:spMkLst>
        </pc:spChg>
        <pc:spChg chg="add mod">
          <ac:chgData name="Mainak Biswas" userId="9bf7a82a-7379-48ba-9083-d2ff53ee64c2" providerId="ADAL" clId="{8A2BF8AD-C7DA-429E-8F9D-37B131C6C736}" dt="2022-04-14T12:01:49.481" v="9690" actId="1076"/>
          <ac:spMkLst>
            <pc:docMk/>
            <pc:sldMk cId="2005403471" sldId="311"/>
            <ac:spMk id="10" creationId="{0D26995B-A482-48FC-9A9C-39980AF0189B}"/>
          </ac:spMkLst>
        </pc:spChg>
        <pc:picChg chg="add mod">
          <ac:chgData name="Mainak Biswas" userId="9bf7a82a-7379-48ba-9083-d2ff53ee64c2" providerId="ADAL" clId="{8A2BF8AD-C7DA-429E-8F9D-37B131C6C736}" dt="2022-04-14T12:00:55.982" v="9556" actId="1076"/>
          <ac:picMkLst>
            <pc:docMk/>
            <pc:sldMk cId="2005403471" sldId="311"/>
            <ac:picMk id="9" creationId="{DE2418F6-7EF3-4E00-A76F-F053F739E823}"/>
          </ac:picMkLst>
        </pc:picChg>
      </pc:sldChg>
      <pc:sldChg chg="addSp delSp modSp new mod">
        <pc:chgData name="Mainak Biswas" userId="9bf7a82a-7379-48ba-9083-d2ff53ee64c2" providerId="ADAL" clId="{8A2BF8AD-C7DA-429E-8F9D-37B131C6C736}" dt="2022-04-14T12:05:02.693" v="9845" actId="20577"/>
        <pc:sldMkLst>
          <pc:docMk/>
          <pc:sldMk cId="2183989149" sldId="312"/>
        </pc:sldMkLst>
        <pc:spChg chg="mod">
          <ac:chgData name="Mainak Biswas" userId="9bf7a82a-7379-48ba-9083-d2ff53ee64c2" providerId="ADAL" clId="{8A2BF8AD-C7DA-429E-8F9D-37B131C6C736}" dt="2022-04-14T12:05:02.693" v="9845" actId="20577"/>
          <ac:spMkLst>
            <pc:docMk/>
            <pc:sldMk cId="2183989149" sldId="312"/>
            <ac:spMk id="2" creationId="{423143CD-65A1-49A9-B1ED-E1BEFC0516AC}"/>
          </ac:spMkLst>
        </pc:spChg>
        <pc:spChg chg="mod">
          <ac:chgData name="Mainak Biswas" userId="9bf7a82a-7379-48ba-9083-d2ff53ee64c2" providerId="ADAL" clId="{8A2BF8AD-C7DA-429E-8F9D-37B131C6C736}" dt="2022-04-14T12:04:49.731" v="9815" actId="20577"/>
          <ac:spMkLst>
            <pc:docMk/>
            <pc:sldMk cId="2183989149" sldId="312"/>
            <ac:spMk id="3" creationId="{B05DB59A-C0E2-46F3-82FD-83EA9D3EF9FF}"/>
          </ac:spMkLst>
        </pc:spChg>
        <pc:picChg chg="add mod">
          <ac:chgData name="Mainak Biswas" userId="9bf7a82a-7379-48ba-9083-d2ff53ee64c2" providerId="ADAL" clId="{8A2BF8AD-C7DA-429E-8F9D-37B131C6C736}" dt="2022-04-14T12:02:42.048" v="9760" actId="962"/>
          <ac:picMkLst>
            <pc:docMk/>
            <pc:sldMk cId="2183989149" sldId="312"/>
            <ac:picMk id="5" creationId="{73739A85-3A96-46CE-B6D3-7D1ACD38B854}"/>
          </ac:picMkLst>
        </pc:picChg>
        <pc:picChg chg="add del mod">
          <ac:chgData name="Mainak Biswas" userId="9bf7a82a-7379-48ba-9083-d2ff53ee64c2" providerId="ADAL" clId="{8A2BF8AD-C7DA-429E-8F9D-37B131C6C736}" dt="2022-04-14T12:03:32.893" v="9783" actId="21"/>
          <ac:picMkLst>
            <pc:docMk/>
            <pc:sldMk cId="2183989149" sldId="312"/>
            <ac:picMk id="7" creationId="{F699899D-4C83-409C-A9C8-577F95CA9D84}"/>
          </ac:picMkLst>
        </pc:picChg>
        <pc:picChg chg="add mod">
          <ac:chgData name="Mainak Biswas" userId="9bf7a82a-7379-48ba-9083-d2ff53ee64c2" providerId="ADAL" clId="{8A2BF8AD-C7DA-429E-8F9D-37B131C6C736}" dt="2022-04-14T12:03:56.806" v="9786" actId="1076"/>
          <ac:picMkLst>
            <pc:docMk/>
            <pc:sldMk cId="2183989149" sldId="312"/>
            <ac:picMk id="9" creationId="{6DD81D09-8E35-44F2-9709-4E476D283222}"/>
          </ac:picMkLst>
        </pc:picChg>
      </pc:sldChg>
      <pc:sldChg chg="addSp delSp modSp new mod modAnim">
        <pc:chgData name="Mainak Biswas" userId="9bf7a82a-7379-48ba-9083-d2ff53ee64c2" providerId="ADAL" clId="{8A2BF8AD-C7DA-429E-8F9D-37B131C6C736}" dt="2022-04-14T12:10:17.494" v="10293" actId="20577"/>
        <pc:sldMkLst>
          <pc:docMk/>
          <pc:sldMk cId="3861001722" sldId="313"/>
        </pc:sldMkLst>
        <pc:spChg chg="mod">
          <ac:chgData name="Mainak Biswas" userId="9bf7a82a-7379-48ba-9083-d2ff53ee64c2" providerId="ADAL" clId="{8A2BF8AD-C7DA-429E-8F9D-37B131C6C736}" dt="2022-04-14T12:04:35.835" v="9814" actId="20577"/>
          <ac:spMkLst>
            <pc:docMk/>
            <pc:sldMk cId="3861001722" sldId="313"/>
            <ac:spMk id="2" creationId="{6AE06D0F-89D7-4380-BFE2-F26738CF8637}"/>
          </ac:spMkLst>
        </pc:spChg>
        <pc:spChg chg="del">
          <ac:chgData name="Mainak Biswas" userId="9bf7a82a-7379-48ba-9083-d2ff53ee64c2" providerId="ADAL" clId="{8A2BF8AD-C7DA-429E-8F9D-37B131C6C736}" dt="2022-04-14T12:05:28.408" v="9846"/>
          <ac:spMkLst>
            <pc:docMk/>
            <pc:sldMk cId="3861001722" sldId="313"/>
            <ac:spMk id="3" creationId="{E5D89DE7-1D8C-48B0-B57C-3F7E06BD1202}"/>
          </ac:spMkLst>
        </pc:spChg>
        <pc:spChg chg="add mod">
          <ac:chgData name="Mainak Biswas" userId="9bf7a82a-7379-48ba-9083-d2ff53ee64c2" providerId="ADAL" clId="{8A2BF8AD-C7DA-429E-8F9D-37B131C6C736}" dt="2022-04-14T12:10:17.494" v="10293" actId="20577"/>
          <ac:spMkLst>
            <pc:docMk/>
            <pc:sldMk cId="3861001722" sldId="313"/>
            <ac:spMk id="8" creationId="{C3DCF9AC-6955-4719-99FE-264DC78F5FA5}"/>
          </ac:spMkLst>
        </pc:spChg>
        <pc:picChg chg="add mod">
          <ac:chgData name="Mainak Biswas" userId="9bf7a82a-7379-48ba-9083-d2ff53ee64c2" providerId="ADAL" clId="{8A2BF8AD-C7DA-429E-8F9D-37B131C6C736}" dt="2022-04-14T12:07:22.471" v="10009" actId="1076"/>
          <ac:picMkLst>
            <pc:docMk/>
            <pc:sldMk cId="3861001722" sldId="313"/>
            <ac:picMk id="5" creationId="{CD6B601A-4E91-4232-9C9C-30E9EDE4E2E3}"/>
          </ac:picMkLst>
        </pc:picChg>
        <pc:picChg chg="add mod">
          <ac:chgData name="Mainak Biswas" userId="9bf7a82a-7379-48ba-9083-d2ff53ee64c2" providerId="ADAL" clId="{8A2BF8AD-C7DA-429E-8F9D-37B131C6C736}" dt="2022-04-14T12:07:24.495" v="10010" actId="1076"/>
          <ac:picMkLst>
            <pc:docMk/>
            <pc:sldMk cId="3861001722" sldId="313"/>
            <ac:picMk id="7" creationId="{D82A0593-44E1-4DB7-B047-98DDD0218482}"/>
          </ac:picMkLst>
        </pc:picChg>
      </pc:sldChg>
      <pc:sldChg chg="addSp delSp modSp new mod">
        <pc:chgData name="Mainak Biswas" userId="9bf7a82a-7379-48ba-9083-d2ff53ee64c2" providerId="ADAL" clId="{8A2BF8AD-C7DA-429E-8F9D-37B131C6C736}" dt="2022-04-14T12:10:50.031" v="10298" actId="1076"/>
        <pc:sldMkLst>
          <pc:docMk/>
          <pc:sldMk cId="791137772" sldId="314"/>
        </pc:sldMkLst>
        <pc:spChg chg="mod">
          <ac:chgData name="Mainak Biswas" userId="9bf7a82a-7379-48ba-9083-d2ff53ee64c2" providerId="ADAL" clId="{8A2BF8AD-C7DA-429E-8F9D-37B131C6C736}" dt="2022-04-14T12:09:00.094" v="10093" actId="20577"/>
          <ac:spMkLst>
            <pc:docMk/>
            <pc:sldMk cId="791137772" sldId="314"/>
            <ac:spMk id="2" creationId="{3B29A1CB-BC9B-4863-83DC-5920A29AD91A}"/>
          </ac:spMkLst>
        </pc:spChg>
        <pc:spChg chg="del">
          <ac:chgData name="Mainak Biswas" userId="9bf7a82a-7379-48ba-9083-d2ff53ee64c2" providerId="ADAL" clId="{8A2BF8AD-C7DA-429E-8F9D-37B131C6C736}" dt="2022-04-14T12:10:41.999" v="10294"/>
          <ac:spMkLst>
            <pc:docMk/>
            <pc:sldMk cId="791137772" sldId="314"/>
            <ac:spMk id="3" creationId="{6DB84046-95F6-428A-BB2E-C5B898CB4384}"/>
          </ac:spMkLst>
        </pc:spChg>
        <pc:picChg chg="add mod">
          <ac:chgData name="Mainak Biswas" userId="9bf7a82a-7379-48ba-9083-d2ff53ee64c2" providerId="ADAL" clId="{8A2BF8AD-C7DA-429E-8F9D-37B131C6C736}" dt="2022-04-14T12:10:50.031" v="10298" actId="1076"/>
          <ac:picMkLst>
            <pc:docMk/>
            <pc:sldMk cId="791137772" sldId="314"/>
            <ac:picMk id="5" creationId="{559B1EEE-C158-422B-9C71-AC277D6F3CEF}"/>
          </ac:picMkLst>
        </pc:picChg>
      </pc:sldChg>
      <pc:sldChg chg="modSp new del mod">
        <pc:chgData name="Mainak Biswas" userId="9bf7a82a-7379-48ba-9083-d2ff53ee64c2" providerId="ADAL" clId="{8A2BF8AD-C7DA-429E-8F9D-37B131C6C736}" dt="2022-04-14T11:56:32.705" v="9515" actId="47"/>
        <pc:sldMkLst>
          <pc:docMk/>
          <pc:sldMk cId="2020154603" sldId="314"/>
        </pc:sldMkLst>
        <pc:spChg chg="mod">
          <ac:chgData name="Mainak Biswas" userId="9bf7a82a-7379-48ba-9083-d2ff53ee64c2" providerId="ADAL" clId="{8A2BF8AD-C7DA-429E-8F9D-37B131C6C736}" dt="2022-04-14T11:33:13.672" v="8429" actId="20577"/>
          <ac:spMkLst>
            <pc:docMk/>
            <pc:sldMk cId="2020154603" sldId="314"/>
            <ac:spMk id="2" creationId="{9D96B404-4AA3-4E53-9895-1954DF0926D2}"/>
          </ac:spMkLst>
        </pc:spChg>
        <pc:spChg chg="mod">
          <ac:chgData name="Mainak Biswas" userId="9bf7a82a-7379-48ba-9083-d2ff53ee64c2" providerId="ADAL" clId="{8A2BF8AD-C7DA-429E-8F9D-37B131C6C736}" dt="2022-04-14T11:53:00.123" v="9483" actId="1076"/>
          <ac:spMkLst>
            <pc:docMk/>
            <pc:sldMk cId="2020154603" sldId="314"/>
            <ac:spMk id="3" creationId="{75143D00-DAD6-46ED-8DE6-E5F612D27041}"/>
          </ac:spMkLst>
        </pc:spChg>
      </pc:sldChg>
      <pc:sldChg chg="modSp new del mod">
        <pc:chgData name="Mainak Biswas" userId="9bf7a82a-7379-48ba-9083-d2ff53ee64c2" providerId="ADAL" clId="{8A2BF8AD-C7DA-429E-8F9D-37B131C6C736}" dt="2022-04-14T11:56:34.377" v="9516" actId="47"/>
        <pc:sldMkLst>
          <pc:docMk/>
          <pc:sldMk cId="321639599" sldId="315"/>
        </pc:sldMkLst>
        <pc:spChg chg="mod">
          <ac:chgData name="Mainak Biswas" userId="9bf7a82a-7379-48ba-9083-d2ff53ee64c2" providerId="ADAL" clId="{8A2BF8AD-C7DA-429E-8F9D-37B131C6C736}" dt="2022-04-14T11:53:59.556" v="9492" actId="20577"/>
          <ac:spMkLst>
            <pc:docMk/>
            <pc:sldMk cId="321639599" sldId="315"/>
            <ac:spMk id="2" creationId="{805D6663-E034-41BA-A37F-CF0958501F9D}"/>
          </ac:spMkLst>
        </pc:spChg>
        <pc:spChg chg="mod">
          <ac:chgData name="Mainak Biswas" userId="9bf7a82a-7379-48ba-9083-d2ff53ee64c2" providerId="ADAL" clId="{8A2BF8AD-C7DA-429E-8F9D-37B131C6C736}" dt="2022-04-14T11:54:18.907" v="9514" actId="20577"/>
          <ac:spMkLst>
            <pc:docMk/>
            <pc:sldMk cId="321639599" sldId="315"/>
            <ac:spMk id="3" creationId="{922BEC16-E352-4F3A-B4EA-859BEAABBB3D}"/>
          </ac:spMkLst>
        </pc:spChg>
      </pc:sldChg>
      <pc:sldChg chg="addSp delSp modSp new mod">
        <pc:chgData name="Mainak Biswas" userId="9bf7a82a-7379-48ba-9083-d2ff53ee64c2" providerId="ADAL" clId="{8A2BF8AD-C7DA-429E-8F9D-37B131C6C736}" dt="2022-04-14T12:16:14.131" v="10488" actId="14100"/>
        <pc:sldMkLst>
          <pc:docMk/>
          <pc:sldMk cId="1221339349" sldId="315"/>
        </pc:sldMkLst>
        <pc:spChg chg="mod">
          <ac:chgData name="Mainak Biswas" userId="9bf7a82a-7379-48ba-9083-d2ff53ee64c2" providerId="ADAL" clId="{8A2BF8AD-C7DA-429E-8F9D-37B131C6C736}" dt="2022-04-14T12:11:13.920" v="10349" actId="20577"/>
          <ac:spMkLst>
            <pc:docMk/>
            <pc:sldMk cId="1221339349" sldId="315"/>
            <ac:spMk id="2" creationId="{B38234A3-0A24-4C98-897D-D809A70A1230}"/>
          </ac:spMkLst>
        </pc:spChg>
        <pc:spChg chg="del">
          <ac:chgData name="Mainak Biswas" userId="9bf7a82a-7379-48ba-9083-d2ff53ee64c2" providerId="ADAL" clId="{8A2BF8AD-C7DA-429E-8F9D-37B131C6C736}" dt="2022-04-14T12:12:57.300" v="10350" actId="22"/>
          <ac:spMkLst>
            <pc:docMk/>
            <pc:sldMk cId="1221339349" sldId="315"/>
            <ac:spMk id="3" creationId="{9B130B98-8029-4C00-BB4E-6FE3936DF690}"/>
          </ac:spMkLst>
        </pc:spChg>
        <pc:spChg chg="add del mod">
          <ac:chgData name="Mainak Biswas" userId="9bf7a82a-7379-48ba-9083-d2ff53ee64c2" providerId="ADAL" clId="{8A2BF8AD-C7DA-429E-8F9D-37B131C6C736}" dt="2022-04-14T12:13:31.254" v="10355" actId="478"/>
          <ac:spMkLst>
            <pc:docMk/>
            <pc:sldMk cId="1221339349" sldId="315"/>
            <ac:spMk id="7" creationId="{EC30D164-4A0E-4AB1-9A30-0794EECAE25D}"/>
          </ac:spMkLst>
        </pc:spChg>
        <pc:spChg chg="add mod">
          <ac:chgData name="Mainak Biswas" userId="9bf7a82a-7379-48ba-9083-d2ff53ee64c2" providerId="ADAL" clId="{8A2BF8AD-C7DA-429E-8F9D-37B131C6C736}" dt="2022-04-14T12:16:03.311" v="10484" actId="1076"/>
          <ac:spMkLst>
            <pc:docMk/>
            <pc:sldMk cId="1221339349" sldId="315"/>
            <ac:spMk id="12" creationId="{4362E000-3215-4AF7-AFBD-BD184D017BF5}"/>
          </ac:spMkLst>
        </pc:spChg>
        <pc:picChg chg="add del mod ord">
          <ac:chgData name="Mainak Biswas" userId="9bf7a82a-7379-48ba-9083-d2ff53ee64c2" providerId="ADAL" clId="{8A2BF8AD-C7DA-429E-8F9D-37B131C6C736}" dt="2022-04-14T12:13:06.805" v="10352" actId="21"/>
          <ac:picMkLst>
            <pc:docMk/>
            <pc:sldMk cId="1221339349" sldId="315"/>
            <ac:picMk id="5" creationId="{887A3FDD-A801-4D05-8A3C-FF4FDAE5553C}"/>
          </ac:picMkLst>
        </pc:picChg>
        <pc:picChg chg="add mod">
          <ac:chgData name="Mainak Biswas" userId="9bf7a82a-7379-48ba-9083-d2ff53ee64c2" providerId="ADAL" clId="{8A2BF8AD-C7DA-429E-8F9D-37B131C6C736}" dt="2022-04-14T12:16:11.456" v="10487" actId="14100"/>
          <ac:picMkLst>
            <pc:docMk/>
            <pc:sldMk cId="1221339349" sldId="315"/>
            <ac:picMk id="9" creationId="{722C365B-39E8-4D66-8194-D42EE0B99896}"/>
          </ac:picMkLst>
        </pc:picChg>
        <pc:picChg chg="add mod">
          <ac:chgData name="Mainak Biswas" userId="9bf7a82a-7379-48ba-9083-d2ff53ee64c2" providerId="ADAL" clId="{8A2BF8AD-C7DA-429E-8F9D-37B131C6C736}" dt="2022-04-14T12:16:14.131" v="10488" actId="14100"/>
          <ac:picMkLst>
            <pc:docMk/>
            <pc:sldMk cId="1221339349" sldId="315"/>
            <ac:picMk id="11" creationId="{B43DC77E-0A24-4006-BA07-19313A7D4E68}"/>
          </ac:picMkLst>
        </pc:picChg>
      </pc:sldChg>
      <pc:sldChg chg="addSp delSp modSp new mod modAnim">
        <pc:chgData name="Mainak Biswas" userId="9bf7a82a-7379-48ba-9083-d2ff53ee64c2" providerId="ADAL" clId="{8A2BF8AD-C7DA-429E-8F9D-37B131C6C736}" dt="2022-04-14T12:24:44.814" v="10778" actId="1076"/>
        <pc:sldMkLst>
          <pc:docMk/>
          <pc:sldMk cId="1138180681" sldId="316"/>
        </pc:sldMkLst>
        <pc:spChg chg="mod">
          <ac:chgData name="Mainak Biswas" userId="9bf7a82a-7379-48ba-9083-d2ff53ee64c2" providerId="ADAL" clId="{8A2BF8AD-C7DA-429E-8F9D-37B131C6C736}" dt="2022-04-14T12:16:37.237" v="10549" actId="20577"/>
          <ac:spMkLst>
            <pc:docMk/>
            <pc:sldMk cId="1138180681" sldId="316"/>
            <ac:spMk id="2" creationId="{5EAEA3F8-B588-4D96-92EC-518FE01F0A25}"/>
          </ac:spMkLst>
        </pc:spChg>
        <pc:spChg chg="del">
          <ac:chgData name="Mainak Biswas" userId="9bf7a82a-7379-48ba-9083-d2ff53ee64c2" providerId="ADAL" clId="{8A2BF8AD-C7DA-429E-8F9D-37B131C6C736}" dt="2022-04-14T12:16:53.999" v="10550"/>
          <ac:spMkLst>
            <pc:docMk/>
            <pc:sldMk cId="1138180681" sldId="316"/>
            <ac:spMk id="3" creationId="{B0913552-6C96-4EDA-8BB6-294FD538E0EA}"/>
          </ac:spMkLst>
        </pc:spChg>
        <pc:spChg chg="add mod">
          <ac:chgData name="Mainak Biswas" userId="9bf7a82a-7379-48ba-9083-d2ff53ee64c2" providerId="ADAL" clId="{8A2BF8AD-C7DA-429E-8F9D-37B131C6C736}" dt="2022-04-14T12:21:17.066" v="10637" actId="1076"/>
          <ac:spMkLst>
            <pc:docMk/>
            <pc:sldMk cId="1138180681" sldId="316"/>
            <ac:spMk id="8" creationId="{046C3841-F463-4481-A661-992594748A6A}"/>
          </ac:spMkLst>
        </pc:spChg>
        <pc:spChg chg="add mod">
          <ac:chgData name="Mainak Biswas" userId="9bf7a82a-7379-48ba-9083-d2ff53ee64c2" providerId="ADAL" clId="{8A2BF8AD-C7DA-429E-8F9D-37B131C6C736}" dt="2022-04-14T12:21:27.304" v="10641" actId="1076"/>
          <ac:spMkLst>
            <pc:docMk/>
            <pc:sldMk cId="1138180681" sldId="316"/>
            <ac:spMk id="10" creationId="{8F0B4FFE-EEC1-4A88-888C-C0144B0159F1}"/>
          </ac:spMkLst>
        </pc:spChg>
        <pc:spChg chg="add mod">
          <ac:chgData name="Mainak Biswas" userId="9bf7a82a-7379-48ba-9083-d2ff53ee64c2" providerId="ADAL" clId="{8A2BF8AD-C7DA-429E-8F9D-37B131C6C736}" dt="2022-04-14T12:24:44.814" v="10778" actId="1076"/>
          <ac:spMkLst>
            <pc:docMk/>
            <pc:sldMk cId="1138180681" sldId="316"/>
            <ac:spMk id="15" creationId="{7CC7F6BE-4410-4DB4-9EDC-3558B0315056}"/>
          </ac:spMkLst>
        </pc:spChg>
        <pc:picChg chg="add mod">
          <ac:chgData name="Mainak Biswas" userId="9bf7a82a-7379-48ba-9083-d2ff53ee64c2" providerId="ADAL" clId="{8A2BF8AD-C7DA-429E-8F9D-37B131C6C736}" dt="2022-04-14T12:22:53.200" v="10650" actId="1076"/>
          <ac:picMkLst>
            <pc:docMk/>
            <pc:sldMk cId="1138180681" sldId="316"/>
            <ac:picMk id="5" creationId="{0F59A56D-6AB3-4B68-ABA0-AF71AF68DDC7}"/>
          </ac:picMkLst>
        </pc:picChg>
        <pc:picChg chg="add mod">
          <ac:chgData name="Mainak Biswas" userId="9bf7a82a-7379-48ba-9083-d2ff53ee64c2" providerId="ADAL" clId="{8A2BF8AD-C7DA-429E-8F9D-37B131C6C736}" dt="2022-04-14T12:21:41.020" v="10648" actId="1076"/>
          <ac:picMkLst>
            <pc:docMk/>
            <pc:sldMk cId="1138180681" sldId="316"/>
            <ac:picMk id="7" creationId="{09D88C17-D7E1-4DBD-8D48-73DD196339A3}"/>
          </ac:picMkLst>
        </pc:picChg>
        <pc:picChg chg="add mod">
          <ac:chgData name="Mainak Biswas" userId="9bf7a82a-7379-48ba-9083-d2ff53ee64c2" providerId="ADAL" clId="{8A2BF8AD-C7DA-429E-8F9D-37B131C6C736}" dt="2022-04-14T12:22:57.141" v="10651" actId="1076"/>
          <ac:picMkLst>
            <pc:docMk/>
            <pc:sldMk cId="1138180681" sldId="316"/>
            <ac:picMk id="12" creationId="{5F3C698D-86EC-46EE-BF19-26D236A03C10}"/>
          </ac:picMkLst>
        </pc:picChg>
        <pc:picChg chg="add mod">
          <ac:chgData name="Mainak Biswas" userId="9bf7a82a-7379-48ba-9083-d2ff53ee64c2" providerId="ADAL" clId="{8A2BF8AD-C7DA-429E-8F9D-37B131C6C736}" dt="2022-04-14T12:23:37.116" v="10656" actId="1076"/>
          <ac:picMkLst>
            <pc:docMk/>
            <pc:sldMk cId="1138180681" sldId="316"/>
            <ac:picMk id="14" creationId="{5D549F30-A135-4E92-8CEA-AD128A86A678}"/>
          </ac:picMkLst>
        </pc:picChg>
      </pc:sldChg>
      <pc:sldChg chg="modSp">
        <pc:chgData name="Mainak Biswas" userId="9bf7a82a-7379-48ba-9083-d2ff53ee64c2" providerId="ADAL" clId="{8A2BF8AD-C7DA-429E-8F9D-37B131C6C736}" dt="2022-04-15T05:35:16.205" v="10835" actId="20577"/>
        <pc:sldMkLst>
          <pc:docMk/>
          <pc:sldMk cId="3332148071" sldId="323"/>
        </pc:sldMkLst>
        <pc:spChg chg="mod">
          <ac:chgData name="Mainak Biswas" userId="9bf7a82a-7379-48ba-9083-d2ff53ee64c2" providerId="ADAL" clId="{8A2BF8AD-C7DA-429E-8F9D-37B131C6C736}" dt="2022-04-15T05:35:16.205" v="10835" actId="20577"/>
          <ac:spMkLst>
            <pc:docMk/>
            <pc:sldMk cId="3332148071" sldId="323"/>
            <ac:spMk id="4" creationId="{A41D2362-98E9-E64F-A5F0-03794E6F4DD6}"/>
          </ac:spMkLst>
        </pc:spChg>
      </pc:sldChg>
      <pc:sldChg chg="addSp modSp mod setBg">
        <pc:chgData name="Mainak Biswas" userId="9bf7a82a-7379-48ba-9083-d2ff53ee64c2" providerId="ADAL" clId="{8A2BF8AD-C7DA-429E-8F9D-37B131C6C736}" dt="2022-04-15T04:46:25.577" v="10816" actId="26606"/>
        <pc:sldMkLst>
          <pc:docMk/>
          <pc:sldMk cId="1069849882" sldId="352"/>
        </pc:sldMkLst>
        <pc:spChg chg="mod">
          <ac:chgData name="Mainak Biswas" userId="9bf7a82a-7379-48ba-9083-d2ff53ee64c2" providerId="ADAL" clId="{8A2BF8AD-C7DA-429E-8F9D-37B131C6C736}" dt="2022-04-15T04:46:25.577" v="10816" actId="26606"/>
          <ac:spMkLst>
            <pc:docMk/>
            <pc:sldMk cId="1069849882" sldId="352"/>
            <ac:spMk id="2" creationId="{C7933255-DFA8-CC4A-AB6A-E958476CC886}"/>
          </ac:spMkLst>
        </pc:spChg>
        <pc:spChg chg="mod">
          <ac:chgData name="Mainak Biswas" userId="9bf7a82a-7379-48ba-9083-d2ff53ee64c2" providerId="ADAL" clId="{8A2BF8AD-C7DA-429E-8F9D-37B131C6C736}" dt="2022-04-15T04:46:25.577" v="10816" actId="26606"/>
          <ac:spMkLst>
            <pc:docMk/>
            <pc:sldMk cId="1069849882" sldId="352"/>
            <ac:spMk id="3" creationId="{7F5ABE35-A15C-F344-B652-CC1A9E32B3B6}"/>
          </ac:spMkLst>
        </pc:spChg>
        <pc:spChg chg="add">
          <ac:chgData name="Mainak Biswas" userId="9bf7a82a-7379-48ba-9083-d2ff53ee64c2" providerId="ADAL" clId="{8A2BF8AD-C7DA-429E-8F9D-37B131C6C736}" dt="2022-04-15T04:46:25.577" v="10816" actId="26606"/>
          <ac:spMkLst>
            <pc:docMk/>
            <pc:sldMk cId="1069849882" sldId="352"/>
            <ac:spMk id="8" creationId="{33CD251C-A887-4D2F-925B-FC097198538B}"/>
          </ac:spMkLst>
        </pc:spChg>
        <pc:spChg chg="add">
          <ac:chgData name="Mainak Biswas" userId="9bf7a82a-7379-48ba-9083-d2ff53ee64c2" providerId="ADAL" clId="{8A2BF8AD-C7DA-429E-8F9D-37B131C6C736}" dt="2022-04-15T04:46:25.577" v="10816" actId="26606"/>
          <ac:spMkLst>
            <pc:docMk/>
            <pc:sldMk cId="1069849882" sldId="352"/>
            <ac:spMk id="10" creationId="{B19D093C-27FB-4032-B282-42C4563F257C}"/>
          </ac:spMkLst>
        </pc:spChg>
        <pc:grpChg chg="add">
          <ac:chgData name="Mainak Biswas" userId="9bf7a82a-7379-48ba-9083-d2ff53ee64c2" providerId="ADAL" clId="{8A2BF8AD-C7DA-429E-8F9D-37B131C6C736}" dt="2022-04-15T04:46:25.577" v="10816" actId="26606"/>
          <ac:grpSpMkLst>
            <pc:docMk/>
            <pc:sldMk cId="1069849882" sldId="352"/>
            <ac:grpSpMk id="12" creationId="{35EE815E-1BD3-4777-B652-6D98825BF66B}"/>
          </ac:grpSpMkLst>
        </pc:grpChg>
      </pc:sldChg>
      <pc:sldChg chg="addSp delSp modSp new mod setBg setClrOvrMap">
        <pc:chgData name="Mainak Biswas" userId="9bf7a82a-7379-48ba-9083-d2ff53ee64c2" providerId="ADAL" clId="{8A2BF8AD-C7DA-429E-8F9D-37B131C6C736}" dt="2022-04-15T04:47:37.643" v="10834" actId="478"/>
        <pc:sldMkLst>
          <pc:docMk/>
          <pc:sldMk cId="744302100" sldId="358"/>
        </pc:sldMkLst>
        <pc:spChg chg="del mod">
          <ac:chgData name="Mainak Biswas" userId="9bf7a82a-7379-48ba-9083-d2ff53ee64c2" providerId="ADAL" clId="{8A2BF8AD-C7DA-429E-8F9D-37B131C6C736}" dt="2022-04-15T04:47:35.838" v="10833" actId="478"/>
          <ac:spMkLst>
            <pc:docMk/>
            <pc:sldMk cId="744302100" sldId="358"/>
            <ac:spMk id="2" creationId="{7706B616-9CE2-4EE1-B9E8-720D0E5951C0}"/>
          </ac:spMkLst>
        </pc:spChg>
        <pc:spChg chg="del mod">
          <ac:chgData name="Mainak Biswas" userId="9bf7a82a-7379-48ba-9083-d2ff53ee64c2" providerId="ADAL" clId="{8A2BF8AD-C7DA-429E-8F9D-37B131C6C736}" dt="2022-04-15T04:47:37.643" v="10834" actId="478"/>
          <ac:spMkLst>
            <pc:docMk/>
            <pc:sldMk cId="744302100" sldId="358"/>
            <ac:spMk id="3" creationId="{90CEC053-B791-46BD-92BA-5CD947A002A5}"/>
          </ac:spMkLst>
        </pc:spChg>
        <pc:spChg chg="add mod">
          <ac:chgData name="Mainak Biswas" userId="9bf7a82a-7379-48ba-9083-d2ff53ee64c2" providerId="ADAL" clId="{8A2BF8AD-C7DA-429E-8F9D-37B131C6C736}" dt="2022-04-15T04:47:30.378" v="10832" actId="20577"/>
          <ac:spMkLst>
            <pc:docMk/>
            <pc:sldMk cId="744302100" sldId="358"/>
            <ac:spMk id="4" creationId="{1E45C627-BA40-4DE6-87EA-72F785CFC24F}"/>
          </ac:spMkLst>
        </pc:spChg>
        <pc:spChg chg="add">
          <ac:chgData name="Mainak Biswas" userId="9bf7a82a-7379-48ba-9083-d2ff53ee64c2" providerId="ADAL" clId="{8A2BF8AD-C7DA-429E-8F9D-37B131C6C736}" dt="2022-04-15T04:46:49.448" v="10817" actId="26606"/>
          <ac:spMkLst>
            <pc:docMk/>
            <pc:sldMk cId="744302100" sldId="358"/>
            <ac:spMk id="8" creationId="{EA67B5B4-3A24-436E-B663-1B2EBFF8A0CD}"/>
          </ac:spMkLst>
        </pc:spChg>
        <pc:spChg chg="add">
          <ac:chgData name="Mainak Biswas" userId="9bf7a82a-7379-48ba-9083-d2ff53ee64c2" providerId="ADAL" clId="{8A2BF8AD-C7DA-429E-8F9D-37B131C6C736}" dt="2022-04-15T04:46:49.448" v="10817" actId="26606"/>
          <ac:spMkLst>
            <pc:docMk/>
            <pc:sldMk cId="744302100" sldId="358"/>
            <ac:spMk id="10" creationId="{987FDF89-C993-41F4-A1B8-DBAFF16008A9}"/>
          </ac:spMkLst>
        </pc:spChg>
        <pc:spChg chg="add">
          <ac:chgData name="Mainak Biswas" userId="9bf7a82a-7379-48ba-9083-d2ff53ee64c2" providerId="ADAL" clId="{8A2BF8AD-C7DA-429E-8F9D-37B131C6C736}" dt="2022-04-15T04:46:49.448" v="10817" actId="26606"/>
          <ac:spMkLst>
            <pc:docMk/>
            <pc:sldMk cId="744302100" sldId="358"/>
            <ac:spMk id="12" creationId="{64E585EA-75FD-4025-8270-F66A58A15CDA}"/>
          </ac:spMkLst>
        </pc:spChg>
      </pc:sldChg>
    </pc:docChg>
  </pc:docChgLst>
  <pc:docChgLst>
    <pc:chgData name="Raj V Jain" userId="S::rajv@iisc.ac.in::780e3153-6405-430c-af56-8a35bc281ea4" providerId="AD" clId="Web-{F24620BE-0944-095F-FF8E-6FD17D8E5314}"/>
    <pc:docChg chg="modSld">
      <pc:chgData name="Raj V Jain" userId="S::rajv@iisc.ac.in::780e3153-6405-430c-af56-8a35bc281ea4" providerId="AD" clId="Web-{F24620BE-0944-095F-FF8E-6FD17D8E5314}" dt="2022-04-14T16:04:38.846" v="1" actId="1076"/>
      <pc:docMkLst>
        <pc:docMk/>
      </pc:docMkLst>
      <pc:sldChg chg="modSp">
        <pc:chgData name="Raj V Jain" userId="S::rajv@iisc.ac.in::780e3153-6405-430c-af56-8a35bc281ea4" providerId="AD" clId="Web-{F24620BE-0944-095F-FF8E-6FD17D8E5314}" dt="2022-04-14T16:04:38.846" v="1" actId="1076"/>
        <pc:sldMkLst>
          <pc:docMk/>
          <pc:sldMk cId="18112064" sldId="310"/>
        </pc:sldMkLst>
        <pc:spChg chg="mod">
          <ac:chgData name="Raj V Jain" userId="S::rajv@iisc.ac.in::780e3153-6405-430c-af56-8a35bc281ea4" providerId="AD" clId="Web-{F24620BE-0944-095F-FF8E-6FD17D8E5314}" dt="2022-04-14T16:04:38.846" v="1" actId="1076"/>
          <ac:spMkLst>
            <pc:docMk/>
            <pc:sldMk cId="18112064" sldId="310"/>
            <ac:spMk id="3" creationId="{527D112B-675B-4F3F-9A67-FAF15CC58029}"/>
          </ac:spMkLst>
        </pc:spChg>
      </pc:sldChg>
    </pc:docChg>
  </pc:docChgLst>
  <pc:docChgLst>
    <pc:chgData name="Parag Dutta" userId="772406a9-5a99-4879-a3b4-a1a99761c48d" providerId="ADAL" clId="{B84753F6-460A-4682-B74D-E09D90879E4E}"/>
    <pc:docChg chg="undo custSel addSld delSld modSld sldOrd">
      <pc:chgData name="Parag Dutta" userId="772406a9-5a99-4879-a3b4-a1a99761c48d" providerId="ADAL" clId="{B84753F6-460A-4682-B74D-E09D90879E4E}" dt="2022-04-14T20:19:32.017" v="2163" actId="27918"/>
      <pc:docMkLst>
        <pc:docMk/>
      </pc:docMkLst>
      <pc:sldChg chg="del">
        <pc:chgData name="Parag Dutta" userId="772406a9-5a99-4879-a3b4-a1a99761c48d" providerId="ADAL" clId="{B84753F6-460A-4682-B74D-E09D90879E4E}" dt="2022-04-14T18:34:05.917" v="1749" actId="2696"/>
        <pc:sldMkLst>
          <pc:docMk/>
          <pc:sldMk cId="1415405850" sldId="257"/>
        </pc:sldMkLst>
      </pc:sldChg>
      <pc:sldChg chg="add">
        <pc:chgData name="Parag Dutta" userId="772406a9-5a99-4879-a3b4-a1a99761c48d" providerId="ADAL" clId="{B84753F6-460A-4682-B74D-E09D90879E4E}" dt="2022-04-14T18:34:17.112" v="1750"/>
        <pc:sldMkLst>
          <pc:docMk/>
          <pc:sldMk cId="2845950336" sldId="257"/>
        </pc:sldMkLst>
      </pc:sldChg>
      <pc:sldChg chg="modSp add mod">
        <pc:chgData name="Parag Dutta" userId="772406a9-5a99-4879-a3b4-a1a99761c48d" providerId="ADAL" clId="{B84753F6-460A-4682-B74D-E09D90879E4E}" dt="2022-04-14T20:06:20.144" v="2154" actId="13822"/>
        <pc:sldMkLst>
          <pc:docMk/>
          <pc:sldMk cId="1009757364" sldId="259"/>
        </pc:sldMkLst>
        <pc:cxnChg chg="mod">
          <ac:chgData name="Parag Dutta" userId="772406a9-5a99-4879-a3b4-a1a99761c48d" providerId="ADAL" clId="{B84753F6-460A-4682-B74D-E09D90879E4E}" dt="2022-04-14T20:06:20.144" v="2154" actId="13822"/>
          <ac:cxnSpMkLst>
            <pc:docMk/>
            <pc:sldMk cId="1009757364" sldId="259"/>
            <ac:cxnSpMk id="10" creationId="{8D9F4179-13EB-4C16-8547-68F27CF0EBBB}"/>
          </ac:cxnSpMkLst>
        </pc:cxnChg>
        <pc:cxnChg chg="mod">
          <ac:chgData name="Parag Dutta" userId="772406a9-5a99-4879-a3b4-a1a99761c48d" providerId="ADAL" clId="{B84753F6-460A-4682-B74D-E09D90879E4E}" dt="2022-04-14T20:06:20.144" v="2154" actId="13822"/>
          <ac:cxnSpMkLst>
            <pc:docMk/>
            <pc:sldMk cId="1009757364" sldId="259"/>
            <ac:cxnSpMk id="11" creationId="{E146196C-4753-4ACC-A8D1-A84EB5FAFA5A}"/>
          </ac:cxnSpMkLst>
        </pc:cxnChg>
        <pc:cxnChg chg="mod">
          <ac:chgData name="Parag Dutta" userId="772406a9-5a99-4879-a3b4-a1a99761c48d" providerId="ADAL" clId="{B84753F6-460A-4682-B74D-E09D90879E4E}" dt="2022-04-14T20:06:12.291" v="2153" actId="13822"/>
          <ac:cxnSpMkLst>
            <pc:docMk/>
            <pc:sldMk cId="1009757364" sldId="259"/>
            <ac:cxnSpMk id="12" creationId="{4B2985E6-1F1D-4F44-85A4-92B138834D4B}"/>
          </ac:cxnSpMkLst>
        </pc:cxnChg>
        <pc:cxnChg chg="mod">
          <ac:chgData name="Parag Dutta" userId="772406a9-5a99-4879-a3b4-a1a99761c48d" providerId="ADAL" clId="{B84753F6-460A-4682-B74D-E09D90879E4E}" dt="2022-04-14T20:06:12.291" v="2153" actId="13822"/>
          <ac:cxnSpMkLst>
            <pc:docMk/>
            <pc:sldMk cId="1009757364" sldId="259"/>
            <ac:cxnSpMk id="13" creationId="{3D6E0C12-3800-4273-A23B-6F8DFD809666}"/>
          </ac:cxnSpMkLst>
        </pc:cxnChg>
      </pc:sldChg>
      <pc:sldChg chg="addSp modSp del mod">
        <pc:chgData name="Parag Dutta" userId="772406a9-5a99-4879-a3b4-a1a99761c48d" providerId="ADAL" clId="{B84753F6-460A-4682-B74D-E09D90879E4E}" dt="2022-04-14T18:34:05.917" v="1749" actId="2696"/>
        <pc:sldMkLst>
          <pc:docMk/>
          <pc:sldMk cId="1751536761" sldId="259"/>
        </pc:sldMkLst>
        <pc:grpChg chg="mod">
          <ac:chgData name="Parag Dutta" userId="772406a9-5a99-4879-a3b4-a1a99761c48d" providerId="ADAL" clId="{B84753F6-460A-4682-B74D-E09D90879E4E}" dt="2022-04-14T13:59:47.429" v="231" actId="1076"/>
          <ac:grpSpMkLst>
            <pc:docMk/>
            <pc:sldMk cId="1751536761" sldId="259"/>
            <ac:grpSpMk id="6" creationId="{D58C6A46-B881-4611-825A-102894D4648C}"/>
          </ac:grpSpMkLst>
        </pc:grpChg>
        <pc:picChg chg="mod">
          <ac:chgData name="Parag Dutta" userId="772406a9-5a99-4879-a3b4-a1a99761c48d" providerId="ADAL" clId="{B84753F6-460A-4682-B74D-E09D90879E4E}" dt="2022-04-14T13:59:41.283" v="230" actId="1076"/>
          <ac:picMkLst>
            <pc:docMk/>
            <pc:sldMk cId="1751536761" sldId="259"/>
            <ac:picMk id="8" creationId="{748F12FB-7553-4C6C-A956-A2744700599E}"/>
          </ac:picMkLst>
        </pc:picChg>
        <pc:cxnChg chg="add mod">
          <ac:chgData name="Parag Dutta" userId="772406a9-5a99-4879-a3b4-a1a99761c48d" providerId="ADAL" clId="{B84753F6-460A-4682-B74D-E09D90879E4E}" dt="2022-04-14T14:49:07.694" v="570" actId="14100"/>
          <ac:cxnSpMkLst>
            <pc:docMk/>
            <pc:sldMk cId="1751536761" sldId="259"/>
            <ac:cxnSpMk id="10" creationId="{8D9F4179-13EB-4C16-8547-68F27CF0EBBB}"/>
          </ac:cxnSpMkLst>
        </pc:cxnChg>
        <pc:cxnChg chg="add mod">
          <ac:chgData name="Parag Dutta" userId="772406a9-5a99-4879-a3b4-a1a99761c48d" providerId="ADAL" clId="{B84753F6-460A-4682-B74D-E09D90879E4E}" dt="2022-04-14T14:49:03.123" v="569" actId="14100"/>
          <ac:cxnSpMkLst>
            <pc:docMk/>
            <pc:sldMk cId="1751536761" sldId="259"/>
            <ac:cxnSpMk id="11" creationId="{E146196C-4753-4ACC-A8D1-A84EB5FAFA5A}"/>
          </ac:cxnSpMkLst>
        </pc:cxnChg>
        <pc:cxnChg chg="add mod">
          <ac:chgData name="Parag Dutta" userId="772406a9-5a99-4879-a3b4-a1a99761c48d" providerId="ADAL" clId="{B84753F6-460A-4682-B74D-E09D90879E4E}" dt="2022-04-14T14:46:05.197" v="549"/>
          <ac:cxnSpMkLst>
            <pc:docMk/>
            <pc:sldMk cId="1751536761" sldId="259"/>
            <ac:cxnSpMk id="12" creationId="{4B2985E6-1F1D-4F44-85A4-92B138834D4B}"/>
          </ac:cxnSpMkLst>
        </pc:cxnChg>
        <pc:cxnChg chg="add mod">
          <ac:chgData name="Parag Dutta" userId="772406a9-5a99-4879-a3b4-a1a99761c48d" providerId="ADAL" clId="{B84753F6-460A-4682-B74D-E09D90879E4E}" dt="2022-04-14T14:46:05.197" v="549"/>
          <ac:cxnSpMkLst>
            <pc:docMk/>
            <pc:sldMk cId="1751536761" sldId="259"/>
            <ac:cxnSpMk id="13" creationId="{3D6E0C12-3800-4273-A23B-6F8DFD809666}"/>
          </ac:cxnSpMkLst>
        </pc:cxnChg>
      </pc:sldChg>
      <pc:sldChg chg="add">
        <pc:chgData name="Parag Dutta" userId="772406a9-5a99-4879-a3b4-a1a99761c48d" providerId="ADAL" clId="{B84753F6-460A-4682-B74D-E09D90879E4E}" dt="2022-04-14T18:34:17.112" v="1750"/>
        <pc:sldMkLst>
          <pc:docMk/>
          <pc:sldMk cId="1611492009" sldId="317"/>
        </pc:sldMkLst>
      </pc:sldChg>
      <pc:sldChg chg="new del">
        <pc:chgData name="Parag Dutta" userId="772406a9-5a99-4879-a3b4-a1a99761c48d" providerId="ADAL" clId="{B84753F6-460A-4682-B74D-E09D90879E4E}" dt="2022-04-14T13:51:53" v="1" actId="680"/>
        <pc:sldMkLst>
          <pc:docMk/>
          <pc:sldMk cId="3582083528" sldId="317"/>
        </pc:sldMkLst>
      </pc:sldChg>
      <pc:sldChg chg="modSp new del mod">
        <pc:chgData name="Parag Dutta" userId="772406a9-5a99-4879-a3b4-a1a99761c48d" providerId="ADAL" clId="{B84753F6-460A-4682-B74D-E09D90879E4E}" dt="2022-04-14T18:34:05.917" v="1749" actId="2696"/>
        <pc:sldMkLst>
          <pc:docMk/>
          <pc:sldMk cId="3749742246" sldId="317"/>
        </pc:sldMkLst>
        <pc:spChg chg="mod">
          <ac:chgData name="Parag Dutta" userId="772406a9-5a99-4879-a3b4-a1a99761c48d" providerId="ADAL" clId="{B84753F6-460A-4682-B74D-E09D90879E4E}" dt="2022-04-14T13:54:17.886" v="31" actId="404"/>
          <ac:spMkLst>
            <pc:docMk/>
            <pc:sldMk cId="3749742246" sldId="317"/>
            <ac:spMk id="2" creationId="{B66974BF-BE85-4C11-A2B3-A21DDD76FC97}"/>
          </ac:spMkLst>
        </pc:spChg>
        <pc:spChg chg="mod">
          <ac:chgData name="Parag Dutta" userId="772406a9-5a99-4879-a3b4-a1a99761c48d" providerId="ADAL" clId="{B84753F6-460A-4682-B74D-E09D90879E4E}" dt="2022-04-14T13:54:12.749" v="29" actId="20577"/>
          <ac:spMkLst>
            <pc:docMk/>
            <pc:sldMk cId="3749742246" sldId="317"/>
            <ac:spMk id="3" creationId="{A39930AF-D558-4B3B-B632-2140C77F3983}"/>
          </ac:spMkLst>
        </pc:spChg>
      </pc:sldChg>
      <pc:sldChg chg="add">
        <pc:chgData name="Parag Dutta" userId="772406a9-5a99-4879-a3b4-a1a99761c48d" providerId="ADAL" clId="{B84753F6-460A-4682-B74D-E09D90879E4E}" dt="2022-04-14T18:34:17.112" v="1750"/>
        <pc:sldMkLst>
          <pc:docMk/>
          <pc:sldMk cId="2046071474" sldId="318"/>
        </pc:sldMkLst>
      </pc:sldChg>
      <pc:sldChg chg="addSp delSp modSp new del mod modClrScheme chgLayout">
        <pc:chgData name="Parag Dutta" userId="772406a9-5a99-4879-a3b4-a1a99761c48d" providerId="ADAL" clId="{B84753F6-460A-4682-B74D-E09D90879E4E}" dt="2022-04-14T18:34:05.917" v="1749" actId="2696"/>
        <pc:sldMkLst>
          <pc:docMk/>
          <pc:sldMk cId="4277290974" sldId="318"/>
        </pc:sldMkLst>
        <pc:spChg chg="del mod ord">
          <ac:chgData name="Parag Dutta" userId="772406a9-5a99-4879-a3b4-a1a99761c48d" providerId="ADAL" clId="{B84753F6-460A-4682-B74D-E09D90879E4E}" dt="2022-04-14T16:14:39.743" v="571" actId="700"/>
          <ac:spMkLst>
            <pc:docMk/>
            <pc:sldMk cId="4277290974" sldId="318"/>
            <ac:spMk id="2" creationId="{0317C5FE-EEDF-455A-992A-41F5D9575BAD}"/>
          </ac:spMkLst>
        </pc:spChg>
        <pc:spChg chg="del mod ord">
          <ac:chgData name="Parag Dutta" userId="772406a9-5a99-4879-a3b4-a1a99761c48d" providerId="ADAL" clId="{B84753F6-460A-4682-B74D-E09D90879E4E}" dt="2022-04-14T16:14:39.743" v="571" actId="700"/>
          <ac:spMkLst>
            <pc:docMk/>
            <pc:sldMk cId="4277290974" sldId="318"/>
            <ac:spMk id="3" creationId="{66DF659B-5F2F-432C-A0A8-D6EF5078B42E}"/>
          </ac:spMkLst>
        </pc:spChg>
        <pc:spChg chg="add mod ord">
          <ac:chgData name="Parag Dutta" userId="772406a9-5a99-4879-a3b4-a1a99761c48d" providerId="ADAL" clId="{B84753F6-460A-4682-B74D-E09D90879E4E}" dt="2022-04-14T16:15:10.635" v="622" actId="700"/>
          <ac:spMkLst>
            <pc:docMk/>
            <pc:sldMk cId="4277290974" sldId="318"/>
            <ac:spMk id="4" creationId="{D965B0CE-FCE2-4675-B3AA-ADE3BDDDB4D3}"/>
          </ac:spMkLst>
        </pc:spChg>
        <pc:spChg chg="add del mod ord">
          <ac:chgData name="Parag Dutta" userId="772406a9-5a99-4879-a3b4-a1a99761c48d" providerId="ADAL" clId="{B84753F6-460A-4682-B74D-E09D90879E4E}" dt="2022-04-14T16:15:10.635" v="622" actId="700"/>
          <ac:spMkLst>
            <pc:docMk/>
            <pc:sldMk cId="4277290974" sldId="318"/>
            <ac:spMk id="5" creationId="{B28A3C49-65EC-4048-A1B7-CF3ECA18727F}"/>
          </ac:spMkLst>
        </pc:spChg>
        <pc:spChg chg="add del mod ord">
          <ac:chgData name="Parag Dutta" userId="772406a9-5a99-4879-a3b4-a1a99761c48d" providerId="ADAL" clId="{B84753F6-460A-4682-B74D-E09D90879E4E}" dt="2022-04-14T16:15:10.635" v="622" actId="700"/>
          <ac:spMkLst>
            <pc:docMk/>
            <pc:sldMk cId="4277290974" sldId="318"/>
            <ac:spMk id="6" creationId="{B346B162-477B-4A0E-9498-343BF9C488B0}"/>
          </ac:spMkLst>
        </pc:spChg>
        <pc:spChg chg="add mod ord">
          <ac:chgData name="Parag Dutta" userId="772406a9-5a99-4879-a3b4-a1a99761c48d" providerId="ADAL" clId="{B84753F6-460A-4682-B74D-E09D90879E4E}" dt="2022-04-14T16:15:24.327" v="651" actId="20577"/>
          <ac:spMkLst>
            <pc:docMk/>
            <pc:sldMk cId="4277290974" sldId="318"/>
            <ac:spMk id="7" creationId="{B91F40F7-0241-4065-959E-B41D5A0C23A2}"/>
          </ac:spMkLst>
        </pc:spChg>
        <pc:spChg chg="add mod ord">
          <ac:chgData name="Parag Dutta" userId="772406a9-5a99-4879-a3b4-a1a99761c48d" providerId="ADAL" clId="{B84753F6-460A-4682-B74D-E09D90879E4E}" dt="2022-04-14T16:18:18.662" v="1008" actId="20577"/>
          <ac:spMkLst>
            <pc:docMk/>
            <pc:sldMk cId="4277290974" sldId="318"/>
            <ac:spMk id="8" creationId="{59BD37EE-4AAD-4753-A6A9-55E08941ED8C}"/>
          </ac:spMkLst>
        </pc:spChg>
        <pc:spChg chg="add mod ord">
          <ac:chgData name="Parag Dutta" userId="772406a9-5a99-4879-a3b4-a1a99761c48d" providerId="ADAL" clId="{B84753F6-460A-4682-B74D-E09D90879E4E}" dt="2022-04-14T16:15:28.118" v="658" actId="20577"/>
          <ac:spMkLst>
            <pc:docMk/>
            <pc:sldMk cId="4277290974" sldId="318"/>
            <ac:spMk id="9" creationId="{A43A2599-493A-4E14-9624-F21ABE738D7C}"/>
          </ac:spMkLst>
        </pc:spChg>
        <pc:spChg chg="add mod ord">
          <ac:chgData name="Parag Dutta" userId="772406a9-5a99-4879-a3b4-a1a99761c48d" providerId="ADAL" clId="{B84753F6-460A-4682-B74D-E09D90879E4E}" dt="2022-04-14T16:20:19.692" v="1228" actId="20577"/>
          <ac:spMkLst>
            <pc:docMk/>
            <pc:sldMk cId="4277290974" sldId="318"/>
            <ac:spMk id="10" creationId="{E07BF0A6-E7A3-4A3E-BB78-6690DB516189}"/>
          </ac:spMkLst>
        </pc:spChg>
      </pc:sldChg>
      <pc:sldChg chg="addSp delSp modSp add del mod ord modClrScheme chgLayout">
        <pc:chgData name="Parag Dutta" userId="772406a9-5a99-4879-a3b4-a1a99761c48d" providerId="ADAL" clId="{B84753F6-460A-4682-B74D-E09D90879E4E}" dt="2022-04-14T18:34:05.917" v="1749" actId="2696"/>
        <pc:sldMkLst>
          <pc:docMk/>
          <pc:sldMk cId="274628137" sldId="319"/>
        </pc:sldMkLst>
        <pc:spChg chg="del mod ord">
          <ac:chgData name="Parag Dutta" userId="772406a9-5a99-4879-a3b4-a1a99761c48d" providerId="ADAL" clId="{B84753F6-460A-4682-B74D-E09D90879E4E}" dt="2022-04-14T13:54:03.560" v="15" actId="700"/>
          <ac:spMkLst>
            <pc:docMk/>
            <pc:sldMk cId="274628137" sldId="319"/>
            <ac:spMk id="2" creationId="{0317C5FE-EEDF-455A-992A-41F5D9575BAD}"/>
          </ac:spMkLst>
        </pc:spChg>
        <pc:spChg chg="del">
          <ac:chgData name="Parag Dutta" userId="772406a9-5a99-4879-a3b4-a1a99761c48d" providerId="ADAL" clId="{B84753F6-460A-4682-B74D-E09D90879E4E}" dt="2022-04-14T13:54:03.560" v="15" actId="700"/>
          <ac:spMkLst>
            <pc:docMk/>
            <pc:sldMk cId="274628137" sldId="319"/>
            <ac:spMk id="3" creationId="{66DF659B-5F2F-432C-A0A8-D6EF5078B42E}"/>
          </ac:spMkLst>
        </pc:spChg>
        <pc:spChg chg="add mod ord">
          <ac:chgData name="Parag Dutta" userId="772406a9-5a99-4879-a3b4-a1a99761c48d" providerId="ADAL" clId="{B84753F6-460A-4682-B74D-E09D90879E4E}" dt="2022-04-14T13:54:33.829" v="51" actId="20577"/>
          <ac:spMkLst>
            <pc:docMk/>
            <pc:sldMk cId="274628137" sldId="319"/>
            <ac:spMk id="4" creationId="{64DAECAA-70AA-4D4F-82EA-40B91216FEDD}"/>
          </ac:spMkLst>
        </pc:spChg>
        <pc:picChg chg="add mod">
          <ac:chgData name="Parag Dutta" userId="772406a9-5a99-4879-a3b4-a1a99761c48d" providerId="ADAL" clId="{B84753F6-460A-4682-B74D-E09D90879E4E}" dt="2022-04-14T13:56:40.842" v="113" actId="1036"/>
          <ac:picMkLst>
            <pc:docMk/>
            <pc:sldMk cId="274628137" sldId="319"/>
            <ac:picMk id="6" creationId="{5CF58E82-6CEB-424C-A92A-D85E087F5E8E}"/>
          </ac:picMkLst>
        </pc:picChg>
      </pc:sldChg>
      <pc:sldChg chg="add">
        <pc:chgData name="Parag Dutta" userId="772406a9-5a99-4879-a3b4-a1a99761c48d" providerId="ADAL" clId="{B84753F6-460A-4682-B74D-E09D90879E4E}" dt="2022-04-14T18:34:17.112" v="1750"/>
        <pc:sldMkLst>
          <pc:docMk/>
          <pc:sldMk cId="4279161734" sldId="319"/>
        </pc:sldMkLst>
      </pc:sldChg>
      <pc:sldChg chg="add">
        <pc:chgData name="Parag Dutta" userId="772406a9-5a99-4879-a3b4-a1a99761c48d" providerId="ADAL" clId="{B84753F6-460A-4682-B74D-E09D90879E4E}" dt="2022-04-14T18:34:17.112" v="1750"/>
        <pc:sldMkLst>
          <pc:docMk/>
          <pc:sldMk cId="3014799476" sldId="320"/>
        </pc:sldMkLst>
      </pc:sldChg>
      <pc:sldChg chg="addSp delSp modSp add del mod">
        <pc:chgData name="Parag Dutta" userId="772406a9-5a99-4879-a3b4-a1a99761c48d" providerId="ADAL" clId="{B84753F6-460A-4682-B74D-E09D90879E4E}" dt="2022-04-14T18:34:05.917" v="1749" actId="2696"/>
        <pc:sldMkLst>
          <pc:docMk/>
          <pc:sldMk cId="3838125747" sldId="320"/>
        </pc:sldMkLst>
        <pc:spChg chg="mod">
          <ac:chgData name="Parag Dutta" userId="772406a9-5a99-4879-a3b4-a1a99761c48d" providerId="ADAL" clId="{B84753F6-460A-4682-B74D-E09D90879E4E}" dt="2022-04-14T13:58:33.747" v="220" actId="20577"/>
          <ac:spMkLst>
            <pc:docMk/>
            <pc:sldMk cId="3838125747" sldId="320"/>
            <ac:spMk id="4" creationId="{64DAECAA-70AA-4D4F-82EA-40B91216FEDD}"/>
          </ac:spMkLst>
        </pc:spChg>
        <pc:picChg chg="add mod">
          <ac:chgData name="Parag Dutta" userId="772406a9-5a99-4879-a3b4-a1a99761c48d" providerId="ADAL" clId="{B84753F6-460A-4682-B74D-E09D90879E4E}" dt="2022-04-14T14:03:56.616" v="345" actId="1036"/>
          <ac:picMkLst>
            <pc:docMk/>
            <pc:sldMk cId="3838125747" sldId="320"/>
            <ac:picMk id="3" creationId="{9749AA5C-CD5F-4289-B0FC-827AA8203D6F}"/>
          </ac:picMkLst>
        </pc:picChg>
        <pc:picChg chg="del">
          <ac:chgData name="Parag Dutta" userId="772406a9-5a99-4879-a3b4-a1a99761c48d" providerId="ADAL" clId="{B84753F6-460A-4682-B74D-E09D90879E4E}" dt="2022-04-14T13:58:39.964" v="221" actId="478"/>
          <ac:picMkLst>
            <pc:docMk/>
            <pc:sldMk cId="3838125747" sldId="320"/>
            <ac:picMk id="6" creationId="{5CF58E82-6CEB-424C-A92A-D85E087F5E8E}"/>
          </ac:picMkLst>
        </pc:picChg>
        <pc:picChg chg="add mod ord">
          <ac:chgData name="Parag Dutta" userId="772406a9-5a99-4879-a3b4-a1a99761c48d" providerId="ADAL" clId="{B84753F6-460A-4682-B74D-E09D90879E4E}" dt="2022-04-14T14:04:28.179" v="409" actId="171"/>
          <ac:picMkLst>
            <pc:docMk/>
            <pc:sldMk cId="3838125747" sldId="320"/>
            <ac:picMk id="7" creationId="{304A1705-9CAD-4DCE-83ED-47596483A39E}"/>
          </ac:picMkLst>
        </pc:picChg>
        <pc:picChg chg="add mod ord">
          <ac:chgData name="Parag Dutta" userId="772406a9-5a99-4879-a3b4-a1a99761c48d" providerId="ADAL" clId="{B84753F6-460A-4682-B74D-E09D90879E4E}" dt="2022-04-14T14:03:56.616" v="345" actId="1036"/>
          <ac:picMkLst>
            <pc:docMk/>
            <pc:sldMk cId="3838125747" sldId="320"/>
            <ac:picMk id="9" creationId="{497D9ACA-C56D-45FE-B805-1CEDED05102C}"/>
          </ac:picMkLst>
        </pc:picChg>
        <pc:picChg chg="add mod ord">
          <ac:chgData name="Parag Dutta" userId="772406a9-5a99-4879-a3b4-a1a99761c48d" providerId="ADAL" clId="{B84753F6-460A-4682-B74D-E09D90879E4E}" dt="2022-04-14T14:04:28.179" v="409" actId="171"/>
          <ac:picMkLst>
            <pc:docMk/>
            <pc:sldMk cId="3838125747" sldId="320"/>
            <ac:picMk id="11" creationId="{DC319991-CF41-469E-B78D-9B9F842CF594}"/>
          </ac:picMkLst>
        </pc:picChg>
        <pc:picChg chg="add mod ord">
          <ac:chgData name="Parag Dutta" userId="772406a9-5a99-4879-a3b4-a1a99761c48d" providerId="ADAL" clId="{B84753F6-460A-4682-B74D-E09D90879E4E}" dt="2022-04-14T14:04:28.179" v="409" actId="171"/>
          <ac:picMkLst>
            <pc:docMk/>
            <pc:sldMk cId="3838125747" sldId="320"/>
            <ac:picMk id="13" creationId="{BF2C1B82-BA28-43BE-B2FD-A476E7C71450}"/>
          </ac:picMkLst>
        </pc:picChg>
        <pc:picChg chg="add del mod">
          <ac:chgData name="Parag Dutta" userId="772406a9-5a99-4879-a3b4-a1a99761c48d" providerId="ADAL" clId="{B84753F6-460A-4682-B74D-E09D90879E4E}" dt="2022-04-14T14:04:08.953" v="351" actId="478"/>
          <ac:picMkLst>
            <pc:docMk/>
            <pc:sldMk cId="3838125747" sldId="320"/>
            <ac:picMk id="14" creationId="{E1845EBD-6406-489D-8E45-861A4989F60A}"/>
          </ac:picMkLst>
        </pc:picChg>
        <pc:picChg chg="add del mod">
          <ac:chgData name="Parag Dutta" userId="772406a9-5a99-4879-a3b4-a1a99761c48d" providerId="ADAL" clId="{B84753F6-460A-4682-B74D-E09D90879E4E}" dt="2022-04-14T14:04:08.953" v="351" actId="478"/>
          <ac:picMkLst>
            <pc:docMk/>
            <pc:sldMk cId="3838125747" sldId="320"/>
            <ac:picMk id="15" creationId="{A53398BB-B441-4F11-BB95-50175DA04963}"/>
          </ac:picMkLst>
        </pc:picChg>
        <pc:picChg chg="add del mod">
          <ac:chgData name="Parag Dutta" userId="772406a9-5a99-4879-a3b4-a1a99761c48d" providerId="ADAL" clId="{B84753F6-460A-4682-B74D-E09D90879E4E}" dt="2022-04-14T14:04:08.953" v="351" actId="478"/>
          <ac:picMkLst>
            <pc:docMk/>
            <pc:sldMk cId="3838125747" sldId="320"/>
            <ac:picMk id="16" creationId="{694B3D75-504E-4774-84CF-02055F7E8F54}"/>
          </ac:picMkLst>
        </pc:picChg>
      </pc:sldChg>
      <pc:sldChg chg="modSp add del mod">
        <pc:chgData name="Parag Dutta" userId="772406a9-5a99-4879-a3b4-a1a99761c48d" providerId="ADAL" clId="{B84753F6-460A-4682-B74D-E09D90879E4E}" dt="2022-04-14T18:34:05.917" v="1749" actId="2696"/>
        <pc:sldMkLst>
          <pc:docMk/>
          <pc:sldMk cId="1812267195" sldId="321"/>
        </pc:sldMkLst>
        <pc:spChg chg="mod">
          <ac:chgData name="Parag Dutta" userId="772406a9-5a99-4879-a3b4-a1a99761c48d" providerId="ADAL" clId="{B84753F6-460A-4682-B74D-E09D90879E4E}" dt="2022-04-14T14:43:59.629" v="532" actId="20577"/>
          <ac:spMkLst>
            <pc:docMk/>
            <pc:sldMk cId="1812267195" sldId="321"/>
            <ac:spMk id="4" creationId="{64DAECAA-70AA-4D4F-82EA-40B91216FEDD}"/>
          </ac:spMkLst>
        </pc:spChg>
        <pc:picChg chg="mod">
          <ac:chgData name="Parag Dutta" userId="772406a9-5a99-4879-a3b4-a1a99761c48d" providerId="ADAL" clId="{B84753F6-460A-4682-B74D-E09D90879E4E}" dt="2022-04-14T14:26:12.453" v="438" actId="14826"/>
          <ac:picMkLst>
            <pc:docMk/>
            <pc:sldMk cId="1812267195" sldId="321"/>
            <ac:picMk id="3" creationId="{9749AA5C-CD5F-4289-B0FC-827AA8203D6F}"/>
          </ac:picMkLst>
        </pc:picChg>
        <pc:picChg chg="mod">
          <ac:chgData name="Parag Dutta" userId="772406a9-5a99-4879-a3b4-a1a99761c48d" providerId="ADAL" clId="{B84753F6-460A-4682-B74D-E09D90879E4E}" dt="2022-04-14T14:25:32.613" v="435" actId="14826"/>
          <ac:picMkLst>
            <pc:docMk/>
            <pc:sldMk cId="1812267195" sldId="321"/>
            <ac:picMk id="7" creationId="{304A1705-9CAD-4DCE-83ED-47596483A39E}"/>
          </ac:picMkLst>
        </pc:picChg>
        <pc:picChg chg="mod">
          <ac:chgData name="Parag Dutta" userId="772406a9-5a99-4879-a3b4-a1a99761c48d" providerId="ADAL" clId="{B84753F6-460A-4682-B74D-E09D90879E4E}" dt="2022-04-14T14:26:23.438" v="439" actId="14826"/>
          <ac:picMkLst>
            <pc:docMk/>
            <pc:sldMk cId="1812267195" sldId="321"/>
            <ac:picMk id="9" creationId="{497D9ACA-C56D-45FE-B805-1CEDED05102C}"/>
          </ac:picMkLst>
        </pc:picChg>
        <pc:picChg chg="mod">
          <ac:chgData name="Parag Dutta" userId="772406a9-5a99-4879-a3b4-a1a99761c48d" providerId="ADAL" clId="{B84753F6-460A-4682-B74D-E09D90879E4E}" dt="2022-04-14T14:25:12.173" v="434" actId="14826"/>
          <ac:picMkLst>
            <pc:docMk/>
            <pc:sldMk cId="1812267195" sldId="321"/>
            <ac:picMk id="11" creationId="{DC319991-CF41-469E-B78D-9B9F842CF594}"/>
          </ac:picMkLst>
        </pc:picChg>
        <pc:picChg chg="mod">
          <ac:chgData name="Parag Dutta" userId="772406a9-5a99-4879-a3b4-a1a99761c48d" providerId="ADAL" clId="{B84753F6-460A-4682-B74D-E09D90879E4E}" dt="2022-04-14T14:26:00.218" v="437" actId="14826"/>
          <ac:picMkLst>
            <pc:docMk/>
            <pc:sldMk cId="1812267195" sldId="321"/>
            <ac:picMk id="13" creationId="{BF2C1B82-BA28-43BE-B2FD-A476E7C71450}"/>
          </ac:picMkLst>
        </pc:picChg>
      </pc:sldChg>
      <pc:sldChg chg="add">
        <pc:chgData name="Parag Dutta" userId="772406a9-5a99-4879-a3b4-a1a99761c48d" providerId="ADAL" clId="{B84753F6-460A-4682-B74D-E09D90879E4E}" dt="2022-04-14T18:34:17.112" v="1750"/>
        <pc:sldMkLst>
          <pc:docMk/>
          <pc:sldMk cId="2503325467" sldId="321"/>
        </pc:sldMkLst>
      </pc:sldChg>
      <pc:sldChg chg="addSp delSp modSp add del mod">
        <pc:chgData name="Parag Dutta" userId="772406a9-5a99-4879-a3b4-a1a99761c48d" providerId="ADAL" clId="{B84753F6-460A-4682-B74D-E09D90879E4E}" dt="2022-04-14T18:34:05.917" v="1749" actId="2696"/>
        <pc:sldMkLst>
          <pc:docMk/>
          <pc:sldMk cId="2480551910" sldId="322"/>
        </pc:sldMkLst>
        <pc:cxnChg chg="add mod">
          <ac:chgData name="Parag Dutta" userId="772406a9-5a99-4879-a3b4-a1a99761c48d" providerId="ADAL" clId="{B84753F6-460A-4682-B74D-E09D90879E4E}" dt="2022-04-14T14:28:08.881" v="442" actId="13822"/>
          <ac:cxnSpMkLst>
            <pc:docMk/>
            <pc:sldMk cId="2480551910" sldId="322"/>
            <ac:cxnSpMk id="3" creationId="{9A72E103-03D0-4FC1-9DCA-A698E87D0DC1}"/>
          </ac:cxnSpMkLst>
        </pc:cxnChg>
        <pc:cxnChg chg="add del mod">
          <ac:chgData name="Parag Dutta" userId="772406a9-5a99-4879-a3b4-a1a99761c48d" providerId="ADAL" clId="{B84753F6-460A-4682-B74D-E09D90879E4E}" dt="2022-04-14T14:28:41.226" v="447" actId="478"/>
          <ac:cxnSpMkLst>
            <pc:docMk/>
            <pc:sldMk cId="2480551910" sldId="322"/>
            <ac:cxnSpMk id="10" creationId="{DED101D3-11B9-4628-AD9A-7A6C324F0A1F}"/>
          </ac:cxnSpMkLst>
        </pc:cxnChg>
        <pc:cxnChg chg="add mod">
          <ac:chgData name="Parag Dutta" userId="772406a9-5a99-4879-a3b4-a1a99761c48d" providerId="ADAL" clId="{B84753F6-460A-4682-B74D-E09D90879E4E}" dt="2022-04-14T14:28:54.930" v="451" actId="1076"/>
          <ac:cxnSpMkLst>
            <pc:docMk/>
            <pc:sldMk cId="2480551910" sldId="322"/>
            <ac:cxnSpMk id="11" creationId="{50C275B9-0CE9-4AB5-8FA6-19A4525C48C3}"/>
          </ac:cxnSpMkLst>
        </pc:cxnChg>
        <pc:cxnChg chg="add del mod">
          <ac:chgData name="Parag Dutta" userId="772406a9-5a99-4879-a3b4-a1a99761c48d" providerId="ADAL" clId="{B84753F6-460A-4682-B74D-E09D90879E4E}" dt="2022-04-14T14:30:47.031" v="464" actId="478"/>
          <ac:cxnSpMkLst>
            <pc:docMk/>
            <pc:sldMk cId="2480551910" sldId="322"/>
            <ac:cxnSpMk id="12" creationId="{2651F806-8EFD-424D-A69E-34549C779DCB}"/>
          </ac:cxnSpMkLst>
        </pc:cxnChg>
        <pc:cxnChg chg="add del mod">
          <ac:chgData name="Parag Dutta" userId="772406a9-5a99-4879-a3b4-a1a99761c48d" providerId="ADAL" clId="{B84753F6-460A-4682-B74D-E09D90879E4E}" dt="2022-04-14T14:30:47.031" v="464" actId="478"/>
          <ac:cxnSpMkLst>
            <pc:docMk/>
            <pc:sldMk cId="2480551910" sldId="322"/>
            <ac:cxnSpMk id="15" creationId="{23E77449-00FC-4379-8FE3-4DBC78A8A822}"/>
          </ac:cxnSpMkLst>
        </pc:cxnChg>
      </pc:sldChg>
      <pc:sldChg chg="modSp add mod">
        <pc:chgData name="Parag Dutta" userId="772406a9-5a99-4879-a3b4-a1a99761c48d" providerId="ADAL" clId="{B84753F6-460A-4682-B74D-E09D90879E4E}" dt="2022-04-14T20:04:52.217" v="2145" actId="13822"/>
        <pc:sldMkLst>
          <pc:docMk/>
          <pc:sldMk cId="3103875051" sldId="322"/>
        </pc:sldMkLst>
        <pc:cxnChg chg="mod">
          <ac:chgData name="Parag Dutta" userId="772406a9-5a99-4879-a3b4-a1a99761c48d" providerId="ADAL" clId="{B84753F6-460A-4682-B74D-E09D90879E4E}" dt="2022-04-14T20:04:52.217" v="2145" actId="13822"/>
          <ac:cxnSpMkLst>
            <pc:docMk/>
            <pc:sldMk cId="3103875051" sldId="322"/>
            <ac:cxnSpMk id="3" creationId="{9A72E103-03D0-4FC1-9DCA-A698E87D0DC1}"/>
          </ac:cxnSpMkLst>
        </pc:cxnChg>
        <pc:cxnChg chg="mod">
          <ac:chgData name="Parag Dutta" userId="772406a9-5a99-4879-a3b4-a1a99761c48d" providerId="ADAL" clId="{B84753F6-460A-4682-B74D-E09D90879E4E}" dt="2022-04-14T20:04:52.217" v="2145" actId="13822"/>
          <ac:cxnSpMkLst>
            <pc:docMk/>
            <pc:sldMk cId="3103875051" sldId="322"/>
            <ac:cxnSpMk id="11" creationId="{50C275B9-0CE9-4AB5-8FA6-19A4525C48C3}"/>
          </ac:cxnSpMkLst>
        </pc:cxnChg>
      </pc:sldChg>
      <pc:sldChg chg="addSp modSp add del mod">
        <pc:chgData name="Parag Dutta" userId="772406a9-5a99-4879-a3b4-a1a99761c48d" providerId="ADAL" clId="{B84753F6-460A-4682-B74D-E09D90879E4E}" dt="2022-04-14T14:41:06.087" v="524" actId="1036"/>
        <pc:sldMkLst>
          <pc:docMk/>
          <pc:sldMk cId="1939908297" sldId="323"/>
        </pc:sldMkLst>
        <pc:grpChg chg="add mod">
          <ac:chgData name="Parag Dutta" userId="772406a9-5a99-4879-a3b4-a1a99761c48d" providerId="ADAL" clId="{B84753F6-460A-4682-B74D-E09D90879E4E}" dt="2022-04-14T14:41:06.087" v="524" actId="1036"/>
          <ac:grpSpMkLst>
            <pc:docMk/>
            <pc:sldMk cId="1939908297" sldId="323"/>
            <ac:grpSpMk id="10" creationId="{12419BD0-7989-4978-ABC8-F344F895A9B0}"/>
          </ac:grpSpMkLst>
        </pc:grpChg>
        <pc:picChg chg="mod">
          <ac:chgData name="Parag Dutta" userId="772406a9-5a99-4879-a3b4-a1a99761c48d" providerId="ADAL" clId="{B84753F6-460A-4682-B74D-E09D90879E4E}" dt="2022-04-14T14:37:12.597" v="500"/>
          <ac:picMkLst>
            <pc:docMk/>
            <pc:sldMk cId="1939908297" sldId="323"/>
            <ac:picMk id="13" creationId="{A9438D4A-B9A1-4CF7-AD0A-BDCF7BC8EE6C}"/>
          </ac:picMkLst>
        </pc:picChg>
        <pc:picChg chg="mod">
          <ac:chgData name="Parag Dutta" userId="772406a9-5a99-4879-a3b4-a1a99761c48d" providerId="ADAL" clId="{B84753F6-460A-4682-B74D-E09D90879E4E}" dt="2022-04-14T14:37:12.597" v="500"/>
          <ac:picMkLst>
            <pc:docMk/>
            <pc:sldMk cId="1939908297" sldId="323"/>
            <ac:picMk id="14" creationId="{B2452AC2-01E7-4750-8253-5E473E0D40CF}"/>
          </ac:picMkLst>
        </pc:picChg>
      </pc:sldChg>
      <pc:sldChg chg="addSp delSp modSp add del mod modAnim">
        <pc:chgData name="Parag Dutta" userId="772406a9-5a99-4879-a3b4-a1a99761c48d" providerId="ADAL" clId="{B84753F6-460A-4682-B74D-E09D90879E4E}" dt="2022-04-14T18:34:05.917" v="1749" actId="2696"/>
        <pc:sldMkLst>
          <pc:docMk/>
          <pc:sldMk cId="1802329119" sldId="324"/>
        </pc:sldMkLst>
        <pc:grpChg chg="mod">
          <ac:chgData name="Parag Dutta" userId="772406a9-5a99-4879-a3b4-a1a99761c48d" providerId="ADAL" clId="{B84753F6-460A-4682-B74D-E09D90879E4E}" dt="2022-04-14T14:32:23.418" v="474" actId="1076"/>
          <ac:grpSpMkLst>
            <pc:docMk/>
            <pc:sldMk cId="1802329119" sldId="324"/>
            <ac:grpSpMk id="9" creationId="{A37A5A64-7635-468C-9015-002ED6988EEF}"/>
          </ac:grpSpMkLst>
        </pc:grpChg>
        <pc:grpChg chg="add mod">
          <ac:chgData name="Parag Dutta" userId="772406a9-5a99-4879-a3b4-a1a99761c48d" providerId="ADAL" clId="{B84753F6-460A-4682-B74D-E09D90879E4E}" dt="2022-04-14T14:33:56.514" v="488" actId="1076"/>
          <ac:grpSpMkLst>
            <pc:docMk/>
            <pc:sldMk cId="1802329119" sldId="324"/>
            <ac:grpSpMk id="10" creationId="{5062AAC4-6518-4110-8A37-91F9CD5AB532}"/>
          </ac:grpSpMkLst>
        </pc:grpChg>
        <pc:picChg chg="mod">
          <ac:chgData name="Parag Dutta" userId="772406a9-5a99-4879-a3b4-a1a99761c48d" providerId="ADAL" clId="{B84753F6-460A-4682-B74D-E09D90879E4E}" dt="2022-04-14T14:31:13.797" v="466"/>
          <ac:picMkLst>
            <pc:docMk/>
            <pc:sldMk cId="1802329119" sldId="324"/>
            <ac:picMk id="12" creationId="{92393147-78EA-4ECE-8FEE-F83DE4A268E1}"/>
          </ac:picMkLst>
        </pc:picChg>
        <pc:picChg chg="mod">
          <ac:chgData name="Parag Dutta" userId="772406a9-5a99-4879-a3b4-a1a99761c48d" providerId="ADAL" clId="{B84753F6-460A-4682-B74D-E09D90879E4E}" dt="2022-04-14T14:31:13.797" v="466"/>
          <ac:picMkLst>
            <pc:docMk/>
            <pc:sldMk cId="1802329119" sldId="324"/>
            <ac:picMk id="13" creationId="{7DE03E90-7DCF-4AB4-A1B7-CF5BBDD0F10F}"/>
          </ac:picMkLst>
        </pc:picChg>
        <pc:cxnChg chg="add del mod">
          <ac:chgData name="Parag Dutta" userId="772406a9-5a99-4879-a3b4-a1a99761c48d" providerId="ADAL" clId="{B84753F6-460A-4682-B74D-E09D90879E4E}" dt="2022-04-14T14:36:36.643" v="499"/>
          <ac:cxnSpMkLst>
            <pc:docMk/>
            <pc:sldMk cId="1802329119" sldId="324"/>
            <ac:cxnSpMk id="14" creationId="{22F25907-4FC9-4187-98AE-A10ACFDCA8AC}"/>
          </ac:cxnSpMkLst>
        </pc:cxnChg>
        <pc:cxnChg chg="add del mod">
          <ac:chgData name="Parag Dutta" userId="772406a9-5a99-4879-a3b4-a1a99761c48d" providerId="ADAL" clId="{B84753F6-460A-4682-B74D-E09D90879E4E}" dt="2022-04-14T14:36:36.643" v="499"/>
          <ac:cxnSpMkLst>
            <pc:docMk/>
            <pc:sldMk cId="1802329119" sldId="324"/>
            <ac:cxnSpMk id="15" creationId="{FEC23D47-7984-414A-B2EE-F3E2CC711B08}"/>
          </ac:cxnSpMkLst>
        </pc:cxnChg>
      </pc:sldChg>
      <pc:sldChg chg="modSp add mod">
        <pc:chgData name="Parag Dutta" userId="772406a9-5a99-4879-a3b4-a1a99761c48d" providerId="ADAL" clId="{B84753F6-460A-4682-B74D-E09D90879E4E}" dt="2022-04-14T20:05:26.451" v="2149" actId="13822"/>
        <pc:sldMkLst>
          <pc:docMk/>
          <pc:sldMk cId="2708801498" sldId="324"/>
        </pc:sldMkLst>
        <pc:cxnChg chg="mod">
          <ac:chgData name="Parag Dutta" userId="772406a9-5a99-4879-a3b4-a1a99761c48d" providerId="ADAL" clId="{B84753F6-460A-4682-B74D-E09D90879E4E}" dt="2022-04-14T20:05:26.451" v="2149" actId="13822"/>
          <ac:cxnSpMkLst>
            <pc:docMk/>
            <pc:sldMk cId="2708801498" sldId="324"/>
            <ac:cxnSpMk id="3" creationId="{9A72E103-03D0-4FC1-9DCA-A698E87D0DC1}"/>
          </ac:cxnSpMkLst>
        </pc:cxnChg>
        <pc:cxnChg chg="mod">
          <ac:chgData name="Parag Dutta" userId="772406a9-5a99-4879-a3b4-a1a99761c48d" providerId="ADAL" clId="{B84753F6-460A-4682-B74D-E09D90879E4E}" dt="2022-04-14T20:05:26.451" v="2149" actId="13822"/>
          <ac:cxnSpMkLst>
            <pc:docMk/>
            <pc:sldMk cId="2708801498" sldId="324"/>
            <ac:cxnSpMk id="11" creationId="{50C275B9-0CE9-4AB5-8FA6-19A4525C48C3}"/>
          </ac:cxnSpMkLst>
        </pc:cxnChg>
      </pc:sldChg>
      <pc:sldChg chg="modSp add mod">
        <pc:chgData name="Parag Dutta" userId="772406a9-5a99-4879-a3b4-a1a99761c48d" providerId="ADAL" clId="{B84753F6-460A-4682-B74D-E09D90879E4E}" dt="2022-04-14T20:05:59.852" v="2152" actId="13822"/>
        <pc:sldMkLst>
          <pc:docMk/>
          <pc:sldMk cId="1742843455" sldId="325"/>
        </pc:sldMkLst>
        <pc:cxnChg chg="mod">
          <ac:chgData name="Parag Dutta" userId="772406a9-5a99-4879-a3b4-a1a99761c48d" providerId="ADAL" clId="{B84753F6-460A-4682-B74D-E09D90879E4E}" dt="2022-04-14T20:05:59.852" v="2152" actId="13822"/>
          <ac:cxnSpMkLst>
            <pc:docMk/>
            <pc:sldMk cId="1742843455" sldId="325"/>
            <ac:cxnSpMk id="3" creationId="{9A72E103-03D0-4FC1-9DCA-A698E87D0DC1}"/>
          </ac:cxnSpMkLst>
        </pc:cxnChg>
        <pc:cxnChg chg="mod">
          <ac:chgData name="Parag Dutta" userId="772406a9-5a99-4879-a3b4-a1a99761c48d" providerId="ADAL" clId="{B84753F6-460A-4682-B74D-E09D90879E4E}" dt="2022-04-14T20:05:59.852" v="2152" actId="13822"/>
          <ac:cxnSpMkLst>
            <pc:docMk/>
            <pc:sldMk cId="1742843455" sldId="325"/>
            <ac:cxnSpMk id="11" creationId="{50C275B9-0CE9-4AB5-8FA6-19A4525C48C3}"/>
          </ac:cxnSpMkLst>
        </pc:cxnChg>
        <pc:cxnChg chg="mod">
          <ac:chgData name="Parag Dutta" userId="772406a9-5a99-4879-a3b4-a1a99761c48d" providerId="ADAL" clId="{B84753F6-460A-4682-B74D-E09D90879E4E}" dt="2022-04-14T20:05:50.346" v="2151" actId="13822"/>
          <ac:cxnSpMkLst>
            <pc:docMk/>
            <pc:sldMk cId="1742843455" sldId="325"/>
            <ac:cxnSpMk id="12" creationId="{2651F806-8EFD-424D-A69E-34549C779DCB}"/>
          </ac:cxnSpMkLst>
        </pc:cxnChg>
        <pc:cxnChg chg="mod">
          <ac:chgData name="Parag Dutta" userId="772406a9-5a99-4879-a3b4-a1a99761c48d" providerId="ADAL" clId="{B84753F6-460A-4682-B74D-E09D90879E4E}" dt="2022-04-14T20:05:50.346" v="2151" actId="13822"/>
          <ac:cxnSpMkLst>
            <pc:docMk/>
            <pc:sldMk cId="1742843455" sldId="325"/>
            <ac:cxnSpMk id="15" creationId="{23E77449-00FC-4379-8FE3-4DBC78A8A822}"/>
          </ac:cxnSpMkLst>
        </pc:cxnChg>
      </pc:sldChg>
      <pc:sldChg chg="modSp add del mod modAnim">
        <pc:chgData name="Parag Dutta" userId="772406a9-5a99-4879-a3b4-a1a99761c48d" providerId="ADAL" clId="{B84753F6-460A-4682-B74D-E09D90879E4E}" dt="2022-04-14T18:34:05.917" v="1749" actId="2696"/>
        <pc:sldMkLst>
          <pc:docMk/>
          <pc:sldMk cId="2376754059" sldId="325"/>
        </pc:sldMkLst>
        <pc:grpChg chg="mod">
          <ac:chgData name="Parag Dutta" userId="772406a9-5a99-4879-a3b4-a1a99761c48d" providerId="ADAL" clId="{B84753F6-460A-4682-B74D-E09D90879E4E}" dt="2022-04-14T14:41:56.479" v="526" actId="1076"/>
          <ac:grpSpMkLst>
            <pc:docMk/>
            <pc:sldMk cId="2376754059" sldId="325"/>
            <ac:grpSpMk id="10" creationId="{12419BD0-7989-4978-ABC8-F344F895A9B0}"/>
          </ac:grpSpMkLst>
        </pc:grpChg>
      </pc:sldChg>
      <pc:sldChg chg="modSp new del mod">
        <pc:chgData name="Parag Dutta" userId="772406a9-5a99-4879-a3b4-a1a99761c48d" providerId="ADAL" clId="{B84753F6-460A-4682-B74D-E09D90879E4E}" dt="2022-04-14T14:45:05.101" v="548" actId="47"/>
        <pc:sldMkLst>
          <pc:docMk/>
          <pc:sldMk cId="544580587" sldId="326"/>
        </pc:sldMkLst>
        <pc:spChg chg="mod">
          <ac:chgData name="Parag Dutta" userId="772406a9-5a99-4879-a3b4-a1a99761c48d" providerId="ADAL" clId="{B84753F6-460A-4682-B74D-E09D90879E4E}" dt="2022-04-14T14:44:43.745" v="547" actId="20577"/>
          <ac:spMkLst>
            <pc:docMk/>
            <pc:sldMk cId="544580587" sldId="326"/>
            <ac:spMk id="2" creationId="{63CFA449-C7AF-401B-AB07-5E7009220326}"/>
          </ac:spMkLst>
        </pc:spChg>
      </pc:sldChg>
      <pc:sldChg chg="modSp add mod">
        <pc:chgData name="Parag Dutta" userId="772406a9-5a99-4879-a3b4-a1a99761c48d" providerId="ADAL" clId="{B84753F6-460A-4682-B74D-E09D90879E4E}" dt="2022-04-14T20:06:40.862" v="2156" actId="13822"/>
        <pc:sldMkLst>
          <pc:docMk/>
          <pc:sldMk cId="1087602893" sldId="326"/>
        </pc:sldMkLst>
        <pc:cxnChg chg="mod">
          <ac:chgData name="Parag Dutta" userId="772406a9-5a99-4879-a3b4-a1a99761c48d" providerId="ADAL" clId="{B84753F6-460A-4682-B74D-E09D90879E4E}" dt="2022-04-14T20:06:40.862" v="2156" actId="13822"/>
          <ac:cxnSpMkLst>
            <pc:docMk/>
            <pc:sldMk cId="1087602893" sldId="326"/>
            <ac:cxnSpMk id="10" creationId="{8D9F4179-13EB-4C16-8547-68F27CF0EBBB}"/>
          </ac:cxnSpMkLst>
        </pc:cxnChg>
        <pc:cxnChg chg="mod">
          <ac:chgData name="Parag Dutta" userId="772406a9-5a99-4879-a3b4-a1a99761c48d" providerId="ADAL" clId="{B84753F6-460A-4682-B74D-E09D90879E4E}" dt="2022-04-14T20:06:40.862" v="2156" actId="13822"/>
          <ac:cxnSpMkLst>
            <pc:docMk/>
            <pc:sldMk cId="1087602893" sldId="326"/>
            <ac:cxnSpMk id="11" creationId="{E146196C-4753-4ACC-A8D1-A84EB5FAFA5A}"/>
          </ac:cxnSpMkLst>
        </pc:cxnChg>
        <pc:cxnChg chg="mod">
          <ac:chgData name="Parag Dutta" userId="772406a9-5a99-4879-a3b4-a1a99761c48d" providerId="ADAL" clId="{B84753F6-460A-4682-B74D-E09D90879E4E}" dt="2022-04-14T20:06:33.671" v="2155" actId="13822"/>
          <ac:cxnSpMkLst>
            <pc:docMk/>
            <pc:sldMk cId="1087602893" sldId="326"/>
            <ac:cxnSpMk id="12" creationId="{4B2985E6-1F1D-4F44-85A4-92B138834D4B}"/>
          </ac:cxnSpMkLst>
        </pc:cxnChg>
        <pc:cxnChg chg="mod">
          <ac:chgData name="Parag Dutta" userId="772406a9-5a99-4879-a3b4-a1a99761c48d" providerId="ADAL" clId="{B84753F6-460A-4682-B74D-E09D90879E4E}" dt="2022-04-14T20:06:33.671" v="2155" actId="13822"/>
          <ac:cxnSpMkLst>
            <pc:docMk/>
            <pc:sldMk cId="1087602893" sldId="326"/>
            <ac:cxnSpMk id="13" creationId="{3D6E0C12-3800-4273-A23B-6F8DFD809666}"/>
          </ac:cxnSpMkLst>
        </pc:cxnChg>
      </pc:sldChg>
      <pc:sldChg chg="modSp add del mod">
        <pc:chgData name="Parag Dutta" userId="772406a9-5a99-4879-a3b4-a1a99761c48d" providerId="ADAL" clId="{B84753F6-460A-4682-B74D-E09D90879E4E}" dt="2022-04-14T18:34:05.917" v="1749" actId="2696"/>
        <pc:sldMkLst>
          <pc:docMk/>
          <pc:sldMk cId="1113860745" sldId="326"/>
        </pc:sldMkLst>
        <pc:cxnChg chg="mod">
          <ac:chgData name="Parag Dutta" userId="772406a9-5a99-4879-a3b4-a1a99761c48d" providerId="ADAL" clId="{B84753F6-460A-4682-B74D-E09D90879E4E}" dt="2022-04-14T14:47:26.908" v="556" actId="14100"/>
          <ac:cxnSpMkLst>
            <pc:docMk/>
            <pc:sldMk cId="1113860745" sldId="326"/>
            <ac:cxnSpMk id="10" creationId="{8D9F4179-13EB-4C16-8547-68F27CF0EBBB}"/>
          </ac:cxnSpMkLst>
        </pc:cxnChg>
        <pc:cxnChg chg="mod">
          <ac:chgData name="Parag Dutta" userId="772406a9-5a99-4879-a3b4-a1a99761c48d" providerId="ADAL" clId="{B84753F6-460A-4682-B74D-E09D90879E4E}" dt="2022-04-14T14:47:04.314" v="552" actId="14100"/>
          <ac:cxnSpMkLst>
            <pc:docMk/>
            <pc:sldMk cId="1113860745" sldId="326"/>
            <ac:cxnSpMk id="11" creationId="{E146196C-4753-4ACC-A8D1-A84EB5FAFA5A}"/>
          </ac:cxnSpMkLst>
        </pc:cxnChg>
        <pc:cxnChg chg="mod">
          <ac:chgData name="Parag Dutta" userId="772406a9-5a99-4879-a3b4-a1a99761c48d" providerId="ADAL" clId="{B84753F6-460A-4682-B74D-E09D90879E4E}" dt="2022-04-14T14:48:42.433" v="568" actId="14100"/>
          <ac:cxnSpMkLst>
            <pc:docMk/>
            <pc:sldMk cId="1113860745" sldId="326"/>
            <ac:cxnSpMk id="12" creationId="{4B2985E6-1F1D-4F44-85A4-92B138834D4B}"/>
          </ac:cxnSpMkLst>
        </pc:cxnChg>
        <pc:cxnChg chg="mod">
          <ac:chgData name="Parag Dutta" userId="772406a9-5a99-4879-a3b4-a1a99761c48d" providerId="ADAL" clId="{B84753F6-460A-4682-B74D-E09D90879E4E}" dt="2022-04-14T14:48:37.888" v="567" actId="14100"/>
          <ac:cxnSpMkLst>
            <pc:docMk/>
            <pc:sldMk cId="1113860745" sldId="326"/>
            <ac:cxnSpMk id="13" creationId="{3D6E0C12-3800-4273-A23B-6F8DFD809666}"/>
          </ac:cxnSpMkLst>
        </pc:cxnChg>
      </pc:sldChg>
      <pc:sldChg chg="modSp add del mod">
        <pc:chgData name="Parag Dutta" userId="772406a9-5a99-4879-a3b4-a1a99761c48d" providerId="ADAL" clId="{B84753F6-460A-4682-B74D-E09D90879E4E}" dt="2022-04-14T18:34:05.917" v="1749" actId="2696"/>
        <pc:sldMkLst>
          <pc:docMk/>
          <pc:sldMk cId="1664963339" sldId="327"/>
        </pc:sldMkLst>
        <pc:cxnChg chg="mod">
          <ac:chgData name="Parag Dutta" userId="772406a9-5a99-4879-a3b4-a1a99761c48d" providerId="ADAL" clId="{B84753F6-460A-4682-B74D-E09D90879E4E}" dt="2022-04-14T14:48:21.849" v="566" actId="14100"/>
          <ac:cxnSpMkLst>
            <pc:docMk/>
            <pc:sldMk cId="1664963339" sldId="327"/>
            <ac:cxnSpMk id="10" creationId="{8D9F4179-13EB-4C16-8547-68F27CF0EBBB}"/>
          </ac:cxnSpMkLst>
        </pc:cxnChg>
        <pc:cxnChg chg="mod">
          <ac:chgData name="Parag Dutta" userId="772406a9-5a99-4879-a3b4-a1a99761c48d" providerId="ADAL" clId="{B84753F6-460A-4682-B74D-E09D90879E4E}" dt="2022-04-14T14:48:05.157" v="563" actId="14100"/>
          <ac:cxnSpMkLst>
            <pc:docMk/>
            <pc:sldMk cId="1664963339" sldId="327"/>
            <ac:cxnSpMk id="11" creationId="{E146196C-4753-4ACC-A8D1-A84EB5FAFA5A}"/>
          </ac:cxnSpMkLst>
        </pc:cxnChg>
        <pc:cxnChg chg="mod">
          <ac:chgData name="Parag Dutta" userId="772406a9-5a99-4879-a3b4-a1a99761c48d" providerId="ADAL" clId="{B84753F6-460A-4682-B74D-E09D90879E4E}" dt="2022-04-14T14:48:01.319" v="562" actId="14100"/>
          <ac:cxnSpMkLst>
            <pc:docMk/>
            <pc:sldMk cId="1664963339" sldId="327"/>
            <ac:cxnSpMk id="12" creationId="{4B2985E6-1F1D-4F44-85A4-92B138834D4B}"/>
          </ac:cxnSpMkLst>
        </pc:cxnChg>
        <pc:cxnChg chg="mod">
          <ac:chgData name="Parag Dutta" userId="772406a9-5a99-4879-a3b4-a1a99761c48d" providerId="ADAL" clId="{B84753F6-460A-4682-B74D-E09D90879E4E}" dt="2022-04-14T14:47:41.117" v="558" actId="14100"/>
          <ac:cxnSpMkLst>
            <pc:docMk/>
            <pc:sldMk cId="1664963339" sldId="327"/>
            <ac:cxnSpMk id="13" creationId="{3D6E0C12-3800-4273-A23B-6F8DFD809666}"/>
          </ac:cxnSpMkLst>
        </pc:cxnChg>
      </pc:sldChg>
      <pc:sldChg chg="modSp add mod">
        <pc:chgData name="Parag Dutta" userId="772406a9-5a99-4879-a3b4-a1a99761c48d" providerId="ADAL" clId="{B84753F6-460A-4682-B74D-E09D90879E4E}" dt="2022-04-14T20:07:07.864" v="2158" actId="13822"/>
        <pc:sldMkLst>
          <pc:docMk/>
          <pc:sldMk cId="2850026661" sldId="327"/>
        </pc:sldMkLst>
        <pc:cxnChg chg="mod">
          <ac:chgData name="Parag Dutta" userId="772406a9-5a99-4879-a3b4-a1a99761c48d" providerId="ADAL" clId="{B84753F6-460A-4682-B74D-E09D90879E4E}" dt="2022-04-14T20:07:07.864" v="2158" actId="13822"/>
          <ac:cxnSpMkLst>
            <pc:docMk/>
            <pc:sldMk cId="2850026661" sldId="327"/>
            <ac:cxnSpMk id="10" creationId="{8D9F4179-13EB-4C16-8547-68F27CF0EBBB}"/>
          </ac:cxnSpMkLst>
        </pc:cxnChg>
        <pc:cxnChg chg="mod">
          <ac:chgData name="Parag Dutta" userId="772406a9-5a99-4879-a3b4-a1a99761c48d" providerId="ADAL" clId="{B84753F6-460A-4682-B74D-E09D90879E4E}" dt="2022-04-14T20:07:07.864" v="2158" actId="13822"/>
          <ac:cxnSpMkLst>
            <pc:docMk/>
            <pc:sldMk cId="2850026661" sldId="327"/>
            <ac:cxnSpMk id="11" creationId="{E146196C-4753-4ACC-A8D1-A84EB5FAFA5A}"/>
          </ac:cxnSpMkLst>
        </pc:cxnChg>
        <pc:cxnChg chg="mod">
          <ac:chgData name="Parag Dutta" userId="772406a9-5a99-4879-a3b4-a1a99761c48d" providerId="ADAL" clId="{B84753F6-460A-4682-B74D-E09D90879E4E}" dt="2022-04-14T20:07:01.011" v="2157" actId="13822"/>
          <ac:cxnSpMkLst>
            <pc:docMk/>
            <pc:sldMk cId="2850026661" sldId="327"/>
            <ac:cxnSpMk id="12" creationId="{4B2985E6-1F1D-4F44-85A4-92B138834D4B}"/>
          </ac:cxnSpMkLst>
        </pc:cxnChg>
        <pc:cxnChg chg="mod">
          <ac:chgData name="Parag Dutta" userId="772406a9-5a99-4879-a3b4-a1a99761c48d" providerId="ADAL" clId="{B84753F6-460A-4682-B74D-E09D90879E4E}" dt="2022-04-14T20:07:01.011" v="2157" actId="13822"/>
          <ac:cxnSpMkLst>
            <pc:docMk/>
            <pc:sldMk cId="2850026661" sldId="327"/>
            <ac:cxnSpMk id="13" creationId="{3D6E0C12-3800-4273-A23B-6F8DFD809666}"/>
          </ac:cxnSpMkLst>
        </pc:cxnChg>
      </pc:sldChg>
      <pc:sldChg chg="modSp add mod">
        <pc:chgData name="Parag Dutta" userId="772406a9-5a99-4879-a3b4-a1a99761c48d" providerId="ADAL" clId="{B84753F6-460A-4682-B74D-E09D90879E4E}" dt="2022-04-14T20:05:40.467" v="2150" actId="13822"/>
        <pc:sldMkLst>
          <pc:docMk/>
          <pc:sldMk cId="1371856529" sldId="328"/>
        </pc:sldMkLst>
        <pc:cxnChg chg="mod">
          <ac:chgData name="Parag Dutta" userId="772406a9-5a99-4879-a3b4-a1a99761c48d" providerId="ADAL" clId="{B84753F6-460A-4682-B74D-E09D90879E4E}" dt="2022-04-14T20:05:40.467" v="2150" actId="13822"/>
          <ac:cxnSpMkLst>
            <pc:docMk/>
            <pc:sldMk cId="1371856529" sldId="328"/>
            <ac:cxnSpMk id="3" creationId="{9A72E103-03D0-4FC1-9DCA-A698E87D0DC1}"/>
          </ac:cxnSpMkLst>
        </pc:cxnChg>
        <pc:cxnChg chg="mod">
          <ac:chgData name="Parag Dutta" userId="772406a9-5a99-4879-a3b4-a1a99761c48d" providerId="ADAL" clId="{B84753F6-460A-4682-B74D-E09D90879E4E}" dt="2022-04-14T20:05:40.467" v="2150" actId="13822"/>
          <ac:cxnSpMkLst>
            <pc:docMk/>
            <pc:sldMk cId="1371856529" sldId="328"/>
            <ac:cxnSpMk id="11" creationId="{50C275B9-0CE9-4AB5-8FA6-19A4525C48C3}"/>
          </ac:cxnSpMkLst>
        </pc:cxnChg>
        <pc:cxnChg chg="mod">
          <ac:chgData name="Parag Dutta" userId="772406a9-5a99-4879-a3b4-a1a99761c48d" providerId="ADAL" clId="{B84753F6-460A-4682-B74D-E09D90879E4E}" dt="2022-04-14T20:04:29.451" v="2144" actId="13822"/>
          <ac:cxnSpMkLst>
            <pc:docMk/>
            <pc:sldMk cId="1371856529" sldId="328"/>
            <ac:cxnSpMk id="12" creationId="{2651F806-8EFD-424D-A69E-34549C779DCB}"/>
          </ac:cxnSpMkLst>
        </pc:cxnChg>
        <pc:cxnChg chg="mod">
          <ac:chgData name="Parag Dutta" userId="772406a9-5a99-4879-a3b4-a1a99761c48d" providerId="ADAL" clId="{B84753F6-460A-4682-B74D-E09D90879E4E}" dt="2022-04-14T20:04:29.451" v="2144" actId="13822"/>
          <ac:cxnSpMkLst>
            <pc:docMk/>
            <pc:sldMk cId="1371856529" sldId="328"/>
            <ac:cxnSpMk id="15" creationId="{23E77449-00FC-4379-8FE3-4DBC78A8A822}"/>
          </ac:cxnSpMkLst>
        </pc:cxnChg>
      </pc:sldChg>
      <pc:sldChg chg="del">
        <pc:chgData name="Parag Dutta" userId="772406a9-5a99-4879-a3b4-a1a99761c48d" providerId="ADAL" clId="{B84753F6-460A-4682-B74D-E09D90879E4E}" dt="2022-04-14T18:34:05.917" v="1749" actId="2696"/>
        <pc:sldMkLst>
          <pc:docMk/>
          <pc:sldMk cId="1939908297" sldId="328"/>
        </pc:sldMkLst>
      </pc:sldChg>
      <pc:sldChg chg="add">
        <pc:chgData name="Parag Dutta" userId="772406a9-5a99-4879-a3b4-a1a99761c48d" providerId="ADAL" clId="{B84753F6-460A-4682-B74D-E09D90879E4E}" dt="2022-04-14T16:14:42.597" v="572"/>
        <pc:sldMkLst>
          <pc:docMk/>
          <pc:sldMk cId="1746222601" sldId="329"/>
        </pc:sldMkLst>
      </pc:sldChg>
      <pc:sldChg chg="del">
        <pc:chgData name="Parag Dutta" userId="772406a9-5a99-4879-a3b4-a1a99761c48d" providerId="ADAL" clId="{B84753F6-460A-4682-B74D-E09D90879E4E}" dt="2022-04-14T16:48:36.537" v="1434" actId="47"/>
        <pc:sldMkLst>
          <pc:docMk/>
          <pc:sldMk cId="3650988014" sldId="329"/>
        </pc:sldMkLst>
      </pc:sldChg>
      <pc:sldChg chg="addSp delSp modSp new mod modClrScheme chgLayout">
        <pc:chgData name="Parag Dutta" userId="772406a9-5a99-4879-a3b4-a1a99761c48d" providerId="ADAL" clId="{B84753F6-460A-4682-B74D-E09D90879E4E}" dt="2022-04-14T16:47:51.828" v="1433"/>
        <pc:sldMkLst>
          <pc:docMk/>
          <pc:sldMk cId="1088432446" sldId="330"/>
        </pc:sldMkLst>
        <pc:spChg chg="del">
          <ac:chgData name="Parag Dutta" userId="772406a9-5a99-4879-a3b4-a1a99761c48d" providerId="ADAL" clId="{B84753F6-460A-4682-B74D-E09D90879E4E}" dt="2022-04-14T16:22:12.780" v="1230"/>
          <ac:spMkLst>
            <pc:docMk/>
            <pc:sldMk cId="1088432446" sldId="330"/>
            <ac:spMk id="2" creationId="{DD108F0A-9003-44C9-A9CB-11AB8BD37158}"/>
          </ac:spMkLst>
        </pc:spChg>
        <pc:spChg chg="del">
          <ac:chgData name="Parag Dutta" userId="772406a9-5a99-4879-a3b4-a1a99761c48d" providerId="ADAL" clId="{B84753F6-460A-4682-B74D-E09D90879E4E}" dt="2022-04-14T16:22:12.780" v="1230"/>
          <ac:spMkLst>
            <pc:docMk/>
            <pc:sldMk cId="1088432446" sldId="330"/>
            <ac:spMk id="3" creationId="{D161AD6A-20F8-420C-A087-154E03FFB512}"/>
          </ac:spMkLst>
        </pc:spChg>
        <pc:spChg chg="del">
          <ac:chgData name="Parag Dutta" userId="772406a9-5a99-4879-a3b4-a1a99761c48d" providerId="ADAL" clId="{B84753F6-460A-4682-B74D-E09D90879E4E}" dt="2022-04-14T16:22:12.780" v="1230"/>
          <ac:spMkLst>
            <pc:docMk/>
            <pc:sldMk cId="1088432446" sldId="330"/>
            <ac:spMk id="4" creationId="{10346D06-C6DF-4A9B-84A7-291F72C4A0ED}"/>
          </ac:spMkLst>
        </pc:spChg>
        <pc:spChg chg="del">
          <ac:chgData name="Parag Dutta" userId="772406a9-5a99-4879-a3b4-a1a99761c48d" providerId="ADAL" clId="{B84753F6-460A-4682-B74D-E09D90879E4E}" dt="2022-04-14T16:22:12.780" v="1230"/>
          <ac:spMkLst>
            <pc:docMk/>
            <pc:sldMk cId="1088432446" sldId="330"/>
            <ac:spMk id="5" creationId="{E8FA704F-3F53-4647-888B-0F10F3E49D42}"/>
          </ac:spMkLst>
        </pc:spChg>
        <pc:spChg chg="del">
          <ac:chgData name="Parag Dutta" userId="772406a9-5a99-4879-a3b4-a1a99761c48d" providerId="ADAL" clId="{B84753F6-460A-4682-B74D-E09D90879E4E}" dt="2022-04-14T16:22:12.780" v="1230"/>
          <ac:spMkLst>
            <pc:docMk/>
            <pc:sldMk cId="1088432446" sldId="330"/>
            <ac:spMk id="6" creationId="{619D9D97-CDE3-449B-BB04-B14B5E9011CA}"/>
          </ac:spMkLst>
        </pc:spChg>
        <pc:spChg chg="add del mod ord">
          <ac:chgData name="Parag Dutta" userId="772406a9-5a99-4879-a3b4-a1a99761c48d" providerId="ADAL" clId="{B84753F6-460A-4682-B74D-E09D90879E4E}" dt="2022-04-14T16:22:21.622" v="1231" actId="700"/>
          <ac:spMkLst>
            <pc:docMk/>
            <pc:sldMk cId="1088432446" sldId="330"/>
            <ac:spMk id="7" creationId="{9E3D9DFC-9030-4BD6-AC86-165F92904598}"/>
          </ac:spMkLst>
        </pc:spChg>
        <pc:spChg chg="add del mod">
          <ac:chgData name="Parag Dutta" userId="772406a9-5a99-4879-a3b4-a1a99761c48d" providerId="ADAL" clId="{B84753F6-460A-4682-B74D-E09D90879E4E}" dt="2022-04-14T16:22:21.622" v="1231" actId="700"/>
          <ac:spMkLst>
            <pc:docMk/>
            <pc:sldMk cId="1088432446" sldId="330"/>
            <ac:spMk id="8" creationId="{BEC36C7D-F28A-442A-BD96-75E8498C50B3}"/>
          </ac:spMkLst>
        </pc:spChg>
        <pc:spChg chg="add del mod ord">
          <ac:chgData name="Parag Dutta" userId="772406a9-5a99-4879-a3b4-a1a99761c48d" providerId="ADAL" clId="{B84753F6-460A-4682-B74D-E09D90879E4E}" dt="2022-04-14T16:22:21.622" v="1231" actId="700"/>
          <ac:spMkLst>
            <pc:docMk/>
            <pc:sldMk cId="1088432446" sldId="330"/>
            <ac:spMk id="9" creationId="{2E6E62EC-F419-4656-AA5E-96D7CD294C52}"/>
          </ac:spMkLst>
        </pc:spChg>
        <pc:spChg chg="add del mod">
          <ac:chgData name="Parag Dutta" userId="772406a9-5a99-4879-a3b4-a1a99761c48d" providerId="ADAL" clId="{B84753F6-460A-4682-B74D-E09D90879E4E}" dt="2022-04-14T16:22:21.622" v="1231" actId="700"/>
          <ac:spMkLst>
            <pc:docMk/>
            <pc:sldMk cId="1088432446" sldId="330"/>
            <ac:spMk id="10" creationId="{655ABB52-85B6-4F80-BF35-D07D2AD4D2D0}"/>
          </ac:spMkLst>
        </pc:spChg>
        <pc:spChg chg="add del mod">
          <ac:chgData name="Parag Dutta" userId="772406a9-5a99-4879-a3b4-a1a99761c48d" providerId="ADAL" clId="{B84753F6-460A-4682-B74D-E09D90879E4E}" dt="2022-04-14T16:22:21.622" v="1231" actId="700"/>
          <ac:spMkLst>
            <pc:docMk/>
            <pc:sldMk cId="1088432446" sldId="330"/>
            <ac:spMk id="11" creationId="{50A34AA5-30E9-4D42-90E6-00ED37912A84}"/>
          </ac:spMkLst>
        </pc:spChg>
        <pc:spChg chg="add mod ord">
          <ac:chgData name="Parag Dutta" userId="772406a9-5a99-4879-a3b4-a1a99761c48d" providerId="ADAL" clId="{B84753F6-460A-4682-B74D-E09D90879E4E}" dt="2022-04-14T16:47:10.954" v="1431" actId="6549"/>
          <ac:spMkLst>
            <pc:docMk/>
            <pc:sldMk cId="1088432446" sldId="330"/>
            <ac:spMk id="12" creationId="{25719196-91CE-4D8D-B517-963343300EC0}"/>
          </ac:spMkLst>
        </pc:spChg>
        <pc:spChg chg="add del mod ord">
          <ac:chgData name="Parag Dutta" userId="772406a9-5a99-4879-a3b4-a1a99761c48d" providerId="ADAL" clId="{B84753F6-460A-4682-B74D-E09D90879E4E}" dt="2022-04-14T16:23:16.772" v="1273" actId="1957"/>
          <ac:spMkLst>
            <pc:docMk/>
            <pc:sldMk cId="1088432446" sldId="330"/>
            <ac:spMk id="13" creationId="{1723C186-0EDE-4F73-9518-AFDEEC9B530F}"/>
          </ac:spMkLst>
        </pc:spChg>
        <pc:spChg chg="add del mod">
          <ac:chgData name="Parag Dutta" userId="772406a9-5a99-4879-a3b4-a1a99761c48d" providerId="ADAL" clId="{B84753F6-460A-4682-B74D-E09D90879E4E}" dt="2022-04-14T16:25:13.335" v="1316" actId="1957"/>
          <ac:spMkLst>
            <pc:docMk/>
            <pc:sldMk cId="1088432446" sldId="330"/>
            <ac:spMk id="18" creationId="{C6CA1B3E-8FFB-4E5E-A891-2A2260863FFA}"/>
          </ac:spMkLst>
        </pc:spChg>
        <pc:graphicFrameChg chg="add del mod">
          <ac:chgData name="Parag Dutta" userId="772406a9-5a99-4879-a3b4-a1a99761c48d" providerId="ADAL" clId="{B84753F6-460A-4682-B74D-E09D90879E4E}" dt="2022-04-14T16:25:07.802" v="1314" actId="478"/>
          <ac:graphicFrameMkLst>
            <pc:docMk/>
            <pc:sldMk cId="1088432446" sldId="330"/>
            <ac:graphicFrameMk id="16" creationId="{739804B9-6183-4EAE-BAE1-E5AA66ABBA70}"/>
          </ac:graphicFrameMkLst>
        </pc:graphicFrameChg>
        <pc:graphicFrameChg chg="add mod">
          <ac:chgData name="Parag Dutta" userId="772406a9-5a99-4879-a3b4-a1a99761c48d" providerId="ADAL" clId="{B84753F6-460A-4682-B74D-E09D90879E4E}" dt="2022-04-14T16:47:51.828" v="1433"/>
          <ac:graphicFrameMkLst>
            <pc:docMk/>
            <pc:sldMk cId="1088432446" sldId="330"/>
            <ac:graphicFrameMk id="21" creationId="{3C18D526-739B-4C71-B879-A05CEF08FBA6}"/>
          </ac:graphicFrameMkLst>
        </pc:graphicFrameChg>
      </pc:sldChg>
      <pc:sldChg chg="modSp mod ord">
        <pc:chgData name="Parag Dutta" userId="772406a9-5a99-4879-a3b4-a1a99761c48d" providerId="ADAL" clId="{B84753F6-460A-4682-B74D-E09D90879E4E}" dt="2022-04-14T19:07:53.943" v="1762" actId="20577"/>
        <pc:sldMkLst>
          <pc:docMk/>
          <pc:sldMk cId="1069849882" sldId="352"/>
        </pc:sldMkLst>
        <pc:spChg chg="mod">
          <ac:chgData name="Parag Dutta" userId="772406a9-5a99-4879-a3b4-a1a99761c48d" providerId="ADAL" clId="{B84753F6-460A-4682-B74D-E09D90879E4E}" dt="2022-04-14T19:07:53.943" v="1762" actId="20577"/>
          <ac:spMkLst>
            <pc:docMk/>
            <pc:sldMk cId="1069849882" sldId="352"/>
            <ac:spMk id="3" creationId="{7F5ABE35-A15C-F344-B652-CC1A9E32B3B6}"/>
          </ac:spMkLst>
        </pc:spChg>
      </pc:sldChg>
      <pc:sldChg chg="add mod">
        <pc:chgData name="Parag Dutta" userId="772406a9-5a99-4879-a3b4-a1a99761c48d" providerId="ADAL" clId="{B84753F6-460A-4682-B74D-E09D90879E4E}" dt="2022-04-14T20:19:32.017" v="2163" actId="27918"/>
        <pc:sldMkLst>
          <pc:docMk/>
          <pc:sldMk cId="560946813" sldId="353"/>
        </pc:sldMkLst>
      </pc:sldChg>
      <pc:sldChg chg="del">
        <pc:chgData name="Parag Dutta" userId="772406a9-5a99-4879-a3b4-a1a99761c48d" providerId="ADAL" clId="{B84753F6-460A-4682-B74D-E09D90879E4E}" dt="2022-04-14T18:34:05.917" v="1749" actId="2696"/>
        <pc:sldMkLst>
          <pc:docMk/>
          <pc:sldMk cId="1088432446" sldId="353"/>
        </pc:sldMkLst>
      </pc:sldChg>
      <pc:sldChg chg="new del">
        <pc:chgData name="Parag Dutta" userId="772406a9-5a99-4879-a3b4-a1a99761c48d" providerId="ADAL" clId="{B84753F6-460A-4682-B74D-E09D90879E4E}" dt="2022-04-14T16:48:57.990" v="1439" actId="680"/>
        <pc:sldMkLst>
          <pc:docMk/>
          <pc:sldMk cId="1723458658" sldId="354"/>
        </pc:sldMkLst>
      </pc:sldChg>
      <pc:sldChg chg="del">
        <pc:chgData name="Parag Dutta" userId="772406a9-5a99-4879-a3b4-a1a99761c48d" providerId="ADAL" clId="{B84753F6-460A-4682-B74D-E09D90879E4E}" dt="2022-04-14T16:48:49.084" v="1437" actId="47"/>
        <pc:sldMkLst>
          <pc:docMk/>
          <pc:sldMk cId="1746222601" sldId="354"/>
        </pc:sldMkLst>
      </pc:sldChg>
      <pc:sldChg chg="addSp delSp modSp new del mod">
        <pc:chgData name="Parag Dutta" userId="772406a9-5a99-4879-a3b4-a1a99761c48d" providerId="ADAL" clId="{B84753F6-460A-4682-B74D-E09D90879E4E}" dt="2022-04-14T18:34:05.917" v="1749" actId="2696"/>
        <pc:sldMkLst>
          <pc:docMk/>
          <pc:sldMk cId="2352949100" sldId="354"/>
        </pc:sldMkLst>
        <pc:spChg chg="mod">
          <ac:chgData name="Parag Dutta" userId="772406a9-5a99-4879-a3b4-a1a99761c48d" providerId="ADAL" clId="{B84753F6-460A-4682-B74D-E09D90879E4E}" dt="2022-04-14T16:50:47.073" v="1565" actId="20577"/>
          <ac:spMkLst>
            <pc:docMk/>
            <pc:sldMk cId="2352949100" sldId="354"/>
            <ac:spMk id="2" creationId="{D7DEDDEE-79DE-44F9-85CE-B7BA7E9AE391}"/>
          </ac:spMkLst>
        </pc:spChg>
        <pc:spChg chg="del">
          <ac:chgData name="Parag Dutta" userId="772406a9-5a99-4879-a3b4-a1a99761c48d" providerId="ADAL" clId="{B84753F6-460A-4682-B74D-E09D90879E4E}" dt="2022-04-14T17:47:36.974" v="1741"/>
          <ac:spMkLst>
            <pc:docMk/>
            <pc:sldMk cId="2352949100" sldId="354"/>
            <ac:spMk id="3" creationId="{D7D6B016-DFFA-46CB-B963-A8E1CFF8847F}"/>
          </ac:spMkLst>
        </pc:spChg>
        <pc:picChg chg="add mod">
          <ac:chgData name="Parag Dutta" userId="772406a9-5a99-4879-a3b4-a1a99761c48d" providerId="ADAL" clId="{B84753F6-460A-4682-B74D-E09D90879E4E}" dt="2022-04-14T18:33:39.853" v="1748" actId="14826"/>
          <ac:picMkLst>
            <pc:docMk/>
            <pc:sldMk cId="2352949100" sldId="354"/>
            <ac:picMk id="7" creationId="{CB5CF1CA-4C67-4735-8E2A-98B53DC629C2}"/>
          </ac:picMkLst>
        </pc:picChg>
      </pc:sldChg>
      <pc:sldChg chg="add">
        <pc:chgData name="Parag Dutta" userId="772406a9-5a99-4879-a3b4-a1a99761c48d" providerId="ADAL" clId="{B84753F6-460A-4682-B74D-E09D90879E4E}" dt="2022-04-14T18:34:17.112" v="1750"/>
        <pc:sldMkLst>
          <pc:docMk/>
          <pc:sldMk cId="4015281717" sldId="354"/>
        </pc:sldMkLst>
      </pc:sldChg>
      <pc:sldChg chg="modSp new del mod">
        <pc:chgData name="Parag Dutta" userId="772406a9-5a99-4879-a3b4-a1a99761c48d" providerId="ADAL" clId="{B84753F6-460A-4682-B74D-E09D90879E4E}" dt="2022-04-14T19:41:35.965" v="1869" actId="47"/>
        <pc:sldMkLst>
          <pc:docMk/>
          <pc:sldMk cId="1465372951" sldId="355"/>
        </pc:sldMkLst>
        <pc:spChg chg="mod">
          <ac:chgData name="Parag Dutta" userId="772406a9-5a99-4879-a3b4-a1a99761c48d" providerId="ADAL" clId="{B84753F6-460A-4682-B74D-E09D90879E4E}" dt="2022-04-14T19:40:52.468" v="1862" actId="20577"/>
          <ac:spMkLst>
            <pc:docMk/>
            <pc:sldMk cId="1465372951" sldId="355"/>
            <ac:spMk id="2" creationId="{81704341-34E0-4212-9D03-58BAC7EFCD5B}"/>
          </ac:spMkLst>
        </pc:spChg>
      </pc:sldChg>
      <pc:sldChg chg="addSp modSp add mod ord">
        <pc:chgData name="Parag Dutta" userId="772406a9-5a99-4879-a3b4-a1a99761c48d" providerId="ADAL" clId="{B84753F6-460A-4682-B74D-E09D90879E4E}" dt="2022-04-14T19:48:55.939" v="2127" actId="403"/>
        <pc:sldMkLst>
          <pc:docMk/>
          <pc:sldMk cId="1295338063" sldId="356"/>
        </pc:sldMkLst>
        <pc:spChg chg="add mod">
          <ac:chgData name="Parag Dutta" userId="772406a9-5a99-4879-a3b4-a1a99761c48d" providerId="ADAL" clId="{B84753F6-460A-4682-B74D-E09D90879E4E}" dt="2022-04-14T19:46:54.785" v="2051" actId="1076"/>
          <ac:spMkLst>
            <pc:docMk/>
            <pc:sldMk cId="1295338063" sldId="356"/>
            <ac:spMk id="2" creationId="{3B32F43A-8020-4CD8-B4B6-7B401C8D4AA6}"/>
          </ac:spMkLst>
        </pc:spChg>
        <pc:spChg chg="mod">
          <ac:chgData name="Parag Dutta" userId="772406a9-5a99-4879-a3b4-a1a99761c48d" providerId="ADAL" clId="{B84753F6-460A-4682-B74D-E09D90879E4E}" dt="2022-04-14T19:48:55.939" v="2127" actId="403"/>
          <ac:spMkLst>
            <pc:docMk/>
            <pc:sldMk cId="1295338063" sldId="356"/>
            <ac:spMk id="4" creationId="{64DAECAA-70AA-4D4F-82EA-40B91216FEDD}"/>
          </ac:spMkLst>
        </pc:spChg>
        <pc:spChg chg="add mod">
          <ac:chgData name="Parag Dutta" userId="772406a9-5a99-4879-a3b4-a1a99761c48d" providerId="ADAL" clId="{B84753F6-460A-4682-B74D-E09D90879E4E}" dt="2022-04-14T19:47:47.073" v="2074" actId="20577"/>
          <ac:spMkLst>
            <pc:docMk/>
            <pc:sldMk cId="1295338063" sldId="356"/>
            <ac:spMk id="10" creationId="{28BA66ED-E0C6-4C0D-B351-B79DA4C1EC6E}"/>
          </ac:spMkLst>
        </pc:spChg>
        <pc:spChg chg="add mod">
          <ac:chgData name="Parag Dutta" userId="772406a9-5a99-4879-a3b4-a1a99761c48d" providerId="ADAL" clId="{B84753F6-460A-4682-B74D-E09D90879E4E}" dt="2022-04-14T19:48:11.359" v="2088" actId="20577"/>
          <ac:spMkLst>
            <pc:docMk/>
            <pc:sldMk cId="1295338063" sldId="356"/>
            <ac:spMk id="12" creationId="{4A89074B-E26A-4ABF-A9C5-031FBB29093B}"/>
          </ac:spMkLst>
        </pc:spChg>
        <pc:spChg chg="add mod">
          <ac:chgData name="Parag Dutta" userId="772406a9-5a99-4879-a3b4-a1a99761c48d" providerId="ADAL" clId="{B84753F6-460A-4682-B74D-E09D90879E4E}" dt="2022-04-14T19:47:59.398" v="2080" actId="20577"/>
          <ac:spMkLst>
            <pc:docMk/>
            <pc:sldMk cId="1295338063" sldId="356"/>
            <ac:spMk id="14" creationId="{153C6A61-C983-460C-A693-AA9406DCF336}"/>
          </ac:spMkLst>
        </pc:spChg>
        <pc:spChg chg="add mod">
          <ac:chgData name="Parag Dutta" userId="772406a9-5a99-4879-a3b4-a1a99761c48d" providerId="ADAL" clId="{B84753F6-460A-4682-B74D-E09D90879E4E}" dt="2022-04-14T19:48:02.610" v="2082" actId="20577"/>
          <ac:spMkLst>
            <pc:docMk/>
            <pc:sldMk cId="1295338063" sldId="356"/>
            <ac:spMk id="15" creationId="{C6214075-90AB-408D-9542-1BDCEE80302A}"/>
          </ac:spMkLst>
        </pc:spChg>
        <pc:spChg chg="add mod">
          <ac:chgData name="Parag Dutta" userId="772406a9-5a99-4879-a3b4-a1a99761c48d" providerId="ADAL" clId="{B84753F6-460A-4682-B74D-E09D90879E4E}" dt="2022-04-14T19:47:34.769" v="2070" actId="20577"/>
          <ac:spMkLst>
            <pc:docMk/>
            <pc:sldMk cId="1295338063" sldId="356"/>
            <ac:spMk id="16" creationId="{2B683467-61E5-4F9D-A913-641B4DEB9FA7}"/>
          </ac:spMkLst>
        </pc:spChg>
        <pc:picChg chg="mod">
          <ac:chgData name="Parag Dutta" userId="772406a9-5a99-4879-a3b4-a1a99761c48d" providerId="ADAL" clId="{B84753F6-460A-4682-B74D-E09D90879E4E}" dt="2022-04-14T19:44:46.462" v="2005" actId="14826"/>
          <ac:picMkLst>
            <pc:docMk/>
            <pc:sldMk cId="1295338063" sldId="356"/>
            <ac:picMk id="3" creationId="{9749AA5C-CD5F-4289-B0FC-827AA8203D6F}"/>
          </ac:picMkLst>
        </pc:picChg>
        <pc:picChg chg="mod">
          <ac:chgData name="Parag Dutta" userId="772406a9-5a99-4879-a3b4-a1a99761c48d" providerId="ADAL" clId="{B84753F6-460A-4682-B74D-E09D90879E4E}" dt="2022-04-14T19:45:41.996" v="2029" actId="1036"/>
          <ac:picMkLst>
            <pc:docMk/>
            <pc:sldMk cId="1295338063" sldId="356"/>
            <ac:picMk id="7" creationId="{304A1705-9CAD-4DCE-83ED-47596483A39E}"/>
          </ac:picMkLst>
        </pc:picChg>
        <pc:picChg chg="add mod">
          <ac:chgData name="Parag Dutta" userId="772406a9-5a99-4879-a3b4-a1a99761c48d" providerId="ADAL" clId="{B84753F6-460A-4682-B74D-E09D90879E4E}" dt="2022-04-14T19:45:00.936" v="2007" actId="14826"/>
          <ac:picMkLst>
            <pc:docMk/>
            <pc:sldMk cId="1295338063" sldId="356"/>
            <ac:picMk id="8" creationId="{2E2CA75E-D02A-48A1-A6CD-6347FA3FDE4D}"/>
          </ac:picMkLst>
        </pc:picChg>
        <pc:picChg chg="mod">
          <ac:chgData name="Parag Dutta" userId="772406a9-5a99-4879-a3b4-a1a99761c48d" providerId="ADAL" clId="{B84753F6-460A-4682-B74D-E09D90879E4E}" dt="2022-04-14T19:44:54.894" v="2006" actId="14826"/>
          <ac:picMkLst>
            <pc:docMk/>
            <pc:sldMk cId="1295338063" sldId="356"/>
            <ac:picMk id="9" creationId="{497D9ACA-C56D-45FE-B805-1CEDED05102C}"/>
          </ac:picMkLst>
        </pc:picChg>
        <pc:picChg chg="mod">
          <ac:chgData name="Parag Dutta" userId="772406a9-5a99-4879-a3b4-a1a99761c48d" providerId="ADAL" clId="{B84753F6-460A-4682-B74D-E09D90879E4E}" dt="2022-04-14T19:45:52.181" v="2031" actId="1076"/>
          <ac:picMkLst>
            <pc:docMk/>
            <pc:sldMk cId="1295338063" sldId="356"/>
            <ac:picMk id="11" creationId="{DC319991-CF41-469E-B78D-9B9F842CF594}"/>
          </ac:picMkLst>
        </pc:picChg>
        <pc:picChg chg="mod">
          <ac:chgData name="Parag Dutta" userId="772406a9-5a99-4879-a3b4-a1a99761c48d" providerId="ADAL" clId="{B84753F6-460A-4682-B74D-E09D90879E4E}" dt="2022-04-14T19:45:49.207" v="2030" actId="1076"/>
          <ac:picMkLst>
            <pc:docMk/>
            <pc:sldMk cId="1295338063" sldId="356"/>
            <ac:picMk id="13" creationId="{BF2C1B82-BA28-43BE-B2FD-A476E7C71450}"/>
          </ac:picMkLst>
        </pc:picChg>
      </pc:sldChg>
      <pc:sldChg chg="addSp delSp modSp add mod">
        <pc:chgData name="Parag Dutta" userId="772406a9-5a99-4879-a3b4-a1a99761c48d" providerId="ADAL" clId="{B84753F6-460A-4682-B74D-E09D90879E4E}" dt="2022-04-14T20:05:15.345" v="2148" actId="13822"/>
        <pc:sldMkLst>
          <pc:docMk/>
          <pc:sldMk cId="1391494303" sldId="357"/>
        </pc:sldMkLst>
        <pc:spChg chg="add mod">
          <ac:chgData name="Parag Dutta" userId="772406a9-5a99-4879-a3b4-a1a99761c48d" providerId="ADAL" clId="{B84753F6-460A-4682-B74D-E09D90879E4E}" dt="2022-04-14T20:00:55.483" v="2141" actId="207"/>
          <ac:spMkLst>
            <pc:docMk/>
            <pc:sldMk cId="1391494303" sldId="357"/>
            <ac:spMk id="10" creationId="{39C8BFEC-F1DB-4FF8-8C15-40B73C6CB754}"/>
          </ac:spMkLst>
        </pc:spChg>
        <pc:grpChg chg="mod">
          <ac:chgData name="Parag Dutta" userId="772406a9-5a99-4879-a3b4-a1a99761c48d" providerId="ADAL" clId="{B84753F6-460A-4682-B74D-E09D90879E4E}" dt="2022-04-14T20:02:29.895" v="2143" actId="1035"/>
          <ac:grpSpMkLst>
            <pc:docMk/>
            <pc:sldMk cId="1391494303" sldId="357"/>
            <ac:grpSpMk id="9" creationId="{A37A5A64-7635-468C-9015-002ED6988EEF}"/>
          </ac:grpSpMkLst>
        </pc:grpChg>
        <pc:inkChg chg="add del">
          <ac:chgData name="Parag Dutta" userId="772406a9-5a99-4879-a3b4-a1a99761c48d" providerId="ADAL" clId="{B84753F6-460A-4682-B74D-E09D90879E4E}" dt="2022-04-14T20:00:09.449" v="2130" actId="9405"/>
          <ac:inkMkLst>
            <pc:docMk/>
            <pc:sldMk cId="1391494303" sldId="357"/>
            <ac:inkMk id="2" creationId="{0A7D8C39-4FB1-4896-97F0-CAFF383A0084}"/>
          </ac:inkMkLst>
        </pc:inkChg>
        <pc:inkChg chg="add">
          <ac:chgData name="Parag Dutta" userId="772406a9-5a99-4879-a3b4-a1a99761c48d" providerId="ADAL" clId="{B84753F6-460A-4682-B74D-E09D90879E4E}" dt="2022-04-14T20:00:17.378" v="2131" actId="9405"/>
          <ac:inkMkLst>
            <pc:docMk/>
            <pc:sldMk cId="1391494303" sldId="357"/>
            <ac:inkMk id="4" creationId="{7EF22950-F66A-41E6-BB52-AB53AF1A3BF4}"/>
          </ac:inkMkLst>
        </pc:inkChg>
        <pc:inkChg chg="add">
          <ac:chgData name="Parag Dutta" userId="772406a9-5a99-4879-a3b4-a1a99761c48d" providerId="ADAL" clId="{B84753F6-460A-4682-B74D-E09D90879E4E}" dt="2022-04-14T20:00:26.542" v="2132" actId="9405"/>
          <ac:inkMkLst>
            <pc:docMk/>
            <pc:sldMk cId="1391494303" sldId="357"/>
            <ac:inkMk id="5" creationId="{EF215B26-E0A2-4FD0-9D2B-489C38CE205E}"/>
          </ac:inkMkLst>
        </pc:inkChg>
        <pc:inkChg chg="add del">
          <ac:chgData name="Parag Dutta" userId="772406a9-5a99-4879-a3b4-a1a99761c48d" providerId="ADAL" clId="{B84753F6-460A-4682-B74D-E09D90879E4E}" dt="2022-04-14T20:00:37.192" v="2134" actId="9405"/>
          <ac:inkMkLst>
            <pc:docMk/>
            <pc:sldMk cId="1391494303" sldId="357"/>
            <ac:inkMk id="6" creationId="{995D5BCB-CFBA-4B48-919E-54F66EF6A9D3}"/>
          </ac:inkMkLst>
        </pc:inkChg>
        <pc:cxnChg chg="mod">
          <ac:chgData name="Parag Dutta" userId="772406a9-5a99-4879-a3b4-a1a99761c48d" providerId="ADAL" clId="{B84753F6-460A-4682-B74D-E09D90879E4E}" dt="2022-04-14T20:05:15.345" v="2148" actId="13822"/>
          <ac:cxnSpMkLst>
            <pc:docMk/>
            <pc:sldMk cId="1391494303" sldId="357"/>
            <ac:cxnSpMk id="3" creationId="{9A72E103-03D0-4FC1-9DCA-A698E87D0DC1}"/>
          </ac:cxnSpMkLst>
        </pc:cxnChg>
        <pc:cxnChg chg="mod">
          <ac:chgData name="Parag Dutta" userId="772406a9-5a99-4879-a3b4-a1a99761c48d" providerId="ADAL" clId="{B84753F6-460A-4682-B74D-E09D90879E4E}" dt="2022-04-14T20:05:15.345" v="2148" actId="13822"/>
          <ac:cxnSpMkLst>
            <pc:docMk/>
            <pc:sldMk cId="1391494303" sldId="357"/>
            <ac:cxnSpMk id="11" creationId="{50C275B9-0CE9-4AB5-8FA6-19A4525C48C3}"/>
          </ac:cxnSpMkLst>
        </pc:cxnChg>
        <pc:cxnChg chg="add del mod">
          <ac:chgData name="Parag Dutta" userId="772406a9-5a99-4879-a3b4-a1a99761c48d" providerId="ADAL" clId="{B84753F6-460A-4682-B74D-E09D90879E4E}" dt="2022-04-14T20:05:03.607" v="2147"/>
          <ac:cxnSpMkLst>
            <pc:docMk/>
            <pc:sldMk cId="1391494303" sldId="357"/>
            <ac:cxnSpMk id="12" creationId="{87A9D501-F084-4EA7-8A74-E06572F6D51E}"/>
          </ac:cxnSpMkLst>
        </pc:cxnChg>
        <pc:cxnChg chg="add del mod">
          <ac:chgData name="Parag Dutta" userId="772406a9-5a99-4879-a3b4-a1a99761c48d" providerId="ADAL" clId="{B84753F6-460A-4682-B74D-E09D90879E4E}" dt="2022-04-14T20:05:03.607" v="2147"/>
          <ac:cxnSpMkLst>
            <pc:docMk/>
            <pc:sldMk cId="1391494303" sldId="357"/>
            <ac:cxnSpMk id="13" creationId="{48F1FD00-8F14-4CC7-A85D-AFC0894D4162}"/>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61_216F5E7D.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Number of Resets required</c:v>
                </c:pt>
              </c:strCache>
            </c:strRef>
          </c:tx>
          <c:spPr>
            <a:ln w="28575" cap="rnd">
              <a:solidFill>
                <a:schemeClr val="accent6"/>
              </a:solidFill>
              <a:round/>
            </a:ln>
            <a:effectLst/>
          </c:spPr>
          <c:marker>
            <c:symbol val="none"/>
          </c:marker>
          <c:cat>
            <c:strRef>
              <c:f>Sheet1!$A$2:$A$7</c:f>
              <c:strCache>
                <c:ptCount val="6"/>
                <c:pt idx="0">
                  <c:v>60 deg</c:v>
                </c:pt>
                <c:pt idx="1">
                  <c:v>50 deg</c:v>
                </c:pt>
                <c:pt idx="2">
                  <c:v>40 deg</c:v>
                </c:pt>
                <c:pt idx="3">
                  <c:v>30 deg</c:v>
                </c:pt>
                <c:pt idx="4">
                  <c:v>20 deg</c:v>
                </c:pt>
                <c:pt idx="5">
                  <c:v>10 deg</c:v>
                </c:pt>
              </c:strCache>
            </c:strRef>
          </c:cat>
          <c:val>
            <c:numRef>
              <c:f>Sheet1!$B$2:$B$7</c:f>
              <c:numCache>
                <c:formatCode>General</c:formatCode>
                <c:ptCount val="6"/>
                <c:pt idx="0">
                  <c:v>161</c:v>
                </c:pt>
                <c:pt idx="1">
                  <c:v>132</c:v>
                </c:pt>
                <c:pt idx="2">
                  <c:v>77</c:v>
                </c:pt>
                <c:pt idx="3">
                  <c:v>98</c:v>
                </c:pt>
                <c:pt idx="4">
                  <c:v>146</c:v>
                </c:pt>
                <c:pt idx="5">
                  <c:v>197</c:v>
                </c:pt>
              </c:numCache>
            </c:numRef>
          </c:val>
          <c:smooth val="0"/>
          <c:extLst>
            <c:ext xmlns:c16="http://schemas.microsoft.com/office/drawing/2014/chart" uri="{C3380CC4-5D6E-409C-BE32-E72D297353CC}">
              <c16:uniqueId val="{00000000-6155-437B-944D-AE7814BE4830}"/>
            </c:ext>
          </c:extLst>
        </c:ser>
        <c:ser>
          <c:idx val="1"/>
          <c:order val="1"/>
          <c:tx>
            <c:strRef>
              <c:f>Sheet1!$C$1</c:f>
              <c:strCache>
                <c:ptCount val="1"/>
                <c:pt idx="0">
                  <c:v>Number of episodes required to reach 50 reward</c:v>
                </c:pt>
              </c:strCache>
            </c:strRef>
          </c:tx>
          <c:spPr>
            <a:ln w="28575" cap="rnd">
              <a:solidFill>
                <a:schemeClr val="accent5"/>
              </a:solidFill>
              <a:round/>
            </a:ln>
            <a:effectLst/>
          </c:spPr>
          <c:marker>
            <c:symbol val="none"/>
          </c:marker>
          <c:cat>
            <c:strRef>
              <c:f>Sheet1!$A$2:$A$7</c:f>
              <c:strCache>
                <c:ptCount val="6"/>
                <c:pt idx="0">
                  <c:v>60 deg</c:v>
                </c:pt>
                <c:pt idx="1">
                  <c:v>50 deg</c:v>
                </c:pt>
                <c:pt idx="2">
                  <c:v>40 deg</c:v>
                </c:pt>
                <c:pt idx="3">
                  <c:v>30 deg</c:v>
                </c:pt>
                <c:pt idx="4">
                  <c:v>20 deg</c:v>
                </c:pt>
                <c:pt idx="5">
                  <c:v>10 deg</c:v>
                </c:pt>
              </c:strCache>
            </c:strRef>
          </c:cat>
          <c:val>
            <c:numRef>
              <c:f>Sheet1!$C$2:$C$7</c:f>
              <c:numCache>
                <c:formatCode>General</c:formatCode>
                <c:ptCount val="6"/>
                <c:pt idx="0">
                  <c:v>218</c:v>
                </c:pt>
                <c:pt idx="1">
                  <c:v>110</c:v>
                </c:pt>
                <c:pt idx="2">
                  <c:v>70</c:v>
                </c:pt>
                <c:pt idx="3">
                  <c:v>51</c:v>
                </c:pt>
                <c:pt idx="4">
                  <c:v>68</c:v>
                </c:pt>
                <c:pt idx="5">
                  <c:v>94</c:v>
                </c:pt>
              </c:numCache>
            </c:numRef>
          </c:val>
          <c:smooth val="0"/>
          <c:extLst>
            <c:ext xmlns:c16="http://schemas.microsoft.com/office/drawing/2014/chart" uri="{C3380CC4-5D6E-409C-BE32-E72D297353CC}">
              <c16:uniqueId val="{00000001-6155-437B-944D-AE7814BE4830}"/>
            </c:ext>
          </c:extLst>
        </c:ser>
        <c:ser>
          <c:idx val="2"/>
          <c:order val="2"/>
          <c:tx>
            <c:strRef>
              <c:f>Sheet1!$D$1</c:f>
              <c:strCache>
                <c:ptCount val="1"/>
                <c:pt idx="0">
                  <c:v>Cost of teacher states</c:v>
                </c:pt>
              </c:strCache>
            </c:strRef>
          </c:tx>
          <c:spPr>
            <a:ln w="28575" cap="rnd">
              <a:solidFill>
                <a:schemeClr val="accent4"/>
              </a:solidFill>
              <a:round/>
            </a:ln>
            <a:effectLst/>
          </c:spPr>
          <c:marker>
            <c:symbol val="none"/>
          </c:marker>
          <c:cat>
            <c:strRef>
              <c:f>Sheet1!$A$2:$A$7</c:f>
              <c:strCache>
                <c:ptCount val="6"/>
                <c:pt idx="0">
                  <c:v>60 deg</c:v>
                </c:pt>
                <c:pt idx="1">
                  <c:v>50 deg</c:v>
                </c:pt>
                <c:pt idx="2">
                  <c:v>40 deg</c:v>
                </c:pt>
                <c:pt idx="3">
                  <c:v>30 deg</c:v>
                </c:pt>
                <c:pt idx="4">
                  <c:v>20 deg</c:v>
                </c:pt>
                <c:pt idx="5">
                  <c:v>10 deg</c:v>
                </c:pt>
              </c:strCache>
            </c:strRef>
          </c:cat>
          <c:val>
            <c:numRef>
              <c:f>Sheet1!$D$2:$D$7</c:f>
              <c:numCache>
                <c:formatCode>General</c:formatCode>
                <c:ptCount val="6"/>
                <c:pt idx="0">
                  <c:v>190</c:v>
                </c:pt>
                <c:pt idx="1">
                  <c:v>121</c:v>
                </c:pt>
                <c:pt idx="2">
                  <c:v>74</c:v>
                </c:pt>
                <c:pt idx="3">
                  <c:v>74</c:v>
                </c:pt>
                <c:pt idx="4">
                  <c:v>107</c:v>
                </c:pt>
                <c:pt idx="5">
                  <c:v>146</c:v>
                </c:pt>
              </c:numCache>
            </c:numRef>
          </c:val>
          <c:smooth val="0"/>
          <c:extLst>
            <c:ext xmlns:c16="http://schemas.microsoft.com/office/drawing/2014/chart" uri="{C3380CC4-5D6E-409C-BE32-E72D297353CC}">
              <c16:uniqueId val="{00000002-6155-437B-944D-AE7814BE4830}"/>
            </c:ext>
          </c:extLst>
        </c:ser>
        <c:dLbls>
          <c:showLegendKey val="0"/>
          <c:showVal val="0"/>
          <c:showCatName val="0"/>
          <c:showSerName val="0"/>
          <c:showPercent val="0"/>
          <c:showBubbleSize val="0"/>
        </c:dLbls>
        <c:smooth val="0"/>
        <c:axId val="634121263"/>
        <c:axId val="634121679"/>
      </c:lineChart>
      <c:catAx>
        <c:axId val="634121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4121679"/>
        <c:crosses val="autoZero"/>
        <c:auto val="1"/>
        <c:lblAlgn val="ctr"/>
        <c:lblOffset val="100"/>
        <c:noMultiLvlLbl val="0"/>
      </c:catAx>
      <c:valAx>
        <c:axId val="6341216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4121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19370" units="cm"/>
          <inkml:channel name="Y" type="integer" max="11050" units="cm"/>
          <inkml:channel name="F" type="integer" max="256" units="dev"/>
          <inkml:channel name="T" type="integer" max="2.14748E9" units="dev"/>
        </inkml:traceFormat>
        <inkml:channelProperties>
          <inkml:channelProperty channel="X" name="resolution" value="626.86084" units="1/cm"/>
          <inkml:channelProperty channel="Y" name="resolution" value="635.0575" units="1/cm"/>
          <inkml:channelProperty channel="F" name="resolution" value="0" units="1/dev"/>
          <inkml:channelProperty channel="T" name="resolution" value="1" units="1/dev"/>
        </inkml:channelProperties>
      </inkml:inkSource>
      <inkml:timestamp xml:id="ts0" timeString="2022-04-14T20:00:17.315"/>
    </inkml:context>
    <inkml:brush xml:id="br0">
      <inkml:brushProperty name="width" value="0.05" units="cm"/>
      <inkml:brushProperty name="height" value="0.05" units="cm"/>
      <inkml:brushProperty name="color" value="#ED1C24"/>
      <inkml:brushProperty name="fitToCurve" value="1"/>
    </inkml:brush>
  </inkml:definitions>
  <inkml:trace contextRef="#ctx0" brushRef="#br0">103 0 8 0,'0'0'0'16,"23"25"1"-16,-23-25 0 15,3 15 2-15,-3-15 1 16,0 0-1-16,0 0 1 0,-11-3-2 16,11 3 0-16,-15-3-1 15,15 3 1-15,-18-3-2 16,18 3 1-16,-17-6 0 16,17 6 0-16,-15-5 1 15,15 5 1-15,-15-3 0 16,15 3 1-16,-11-3-2 15,11 3 1-15,0 0-2 16,0 0 1-16,0 0-1 0,0 0 1 16,0 0 0-16,0 0 0 15,0 0 0-15,0 0 0 16,0 0 1-16,0 0 1 16,20 3-2-16,1 3 0 15,-1 2 0-15,10-2 0 16,2 0 0-16,3 0 0 15,0 2-1-15,0 1 1 16,-3 2-1-16,9 4 0 16,0 2 0-16,-3-5 0 15,0-6-1-15,-2-1 1 16,-7 1-1-16,6 0 1 16,-6 0 0-16,0-1 1 15,1 4-2-15,5 3 0 16,-6-1 0-16,3 4 1 15,3 5-1-15,1-6 1 16,-1 4-1-16,0-1 0 16,9 3 0-16,-9-3 1 0,0-2-1 15,-3-1 0 1,-2-2 0-16,-4 2 0 0,0 1 0 16,-2-1 0-16,-1 1 0 15,-2-4 0-15,-7-2 0 16,4 2 1-16,-4 1-1 15,-2-1 0-15,0 1 0 16,-12-12 0-16,14 14 0 0,-14-14 0 16,18 18 0-16,-18-18 1 15,15 14-1-15,-15-14 1 16,14 17-1-16,-14-17 0 16,6 18 0-16,-6-18 0 15,18 14 0-15,-18-14 0 16,20 9 0-16,-20-9 0 15,12 6 0-15,-12-6 0 16,0 0 0-16,0 0 1 16,0 0-1-16,0 0 1 15,0 0-1-15,0 0 1 16,0 0-1-16,0 0 0 16,3-12 0-16,-3 12 0 15,-9-17 0-15,9 17 0 16,-20-20 0-16,5 5 0 15,-14-2 0-15,2 2 0 16,1 1 0-16,0 2 0 16,-12 1 0-16,0-1 0 0,-3-2 0 15,0-1 0-15,0 1 0 16,-3 0 0-16,-3 2 0 16,6 0 0-16,6 4 0 15,2-4 0-15,4 1 0 16,6-1 0-16,2-2 0 15,1 2 0-15,5 1 0 16,-11-1 0-16,-1 3 0 16,4 1 0-16,-3 2 0 15,5-3 0-15,-2 4 0 0,-6-1 0 16,-10-3 0-16,13 3 0 16,6 1 0-16,-4 5 0 15,10 0 0-15,-13 0 0 16,-8-9 0-16,6 6 0 15,-3 3 0-15,-1 3 0 16,-2 6 0-16,6-7 0 16,6 7 0-16,5 0 0 15,6-6 0-15,12-3 0 16,-14 5 0-16,14-5 0 16,-15 3 0-16,15-3 1 15,-12 0-1-15,12 0 0 16,-11-3 0-16,11 3 0 15,0 0 0-15,0 0 0 16,-12 0 0-16,12 0 0 16,-15-2 0-16,15 2 0 15,-17-6 0-15,17 6 0 0,-15-9 0 16,15 9 0-16,-12-9 0 16,12 9 0-16,0 0 0 15,0 0 0-15,0 0 0 16,0 0 0-16,-3-11 0 15,3 11 0-15,-3-12 0 16,3 12 0-16,0-11 0 16,0 11 0-16,18-9 0 15,-6 6 0-15,-1 3 0 0,4 0 0 16,3 0 0-16,2 3 0 16,4 3 0-16,8 3 0 15,6 2 0-15,-3 4 0 16,3-7 0-16,-3 4 0 15,0 2 0-15,0-2 0 16,1-1 0-16,5-5 0 16,2 0 0-16,-2-3 0 15,-3 0 0-15,3 0 0 16,0-1 0-16,-2 4 0 16,-1 0 0-16,0 3 0 15,3 2 0-15,-3-2 0 16,0 5 0-16,0-8 0 15,-3 8 0-15,-3-8 0 16,0 9 0-16,-5-10 0 16,-7 4 0-16,1 3 0 15,-4-1 0-15,-2 4 0 0,0-1 0 16,-4 0 0-16,1 1 0 16,0-1 0-16,-1-2 0 15,-2 2 0-15,0-5 0 16,-9-9 0-16,17 14 0 15,-17-14 0-15,12 12 0 16,-12-12 1-16,0 0-1 16,0 0 0-16,0 0 0 15,0 0 0-15,0 0 0 16,0 0 1-16,0 0-1 0,0 0 1 16,-12-12-1-16,7-2 1 15,-10-3-1-15,0-6 1 16,1-6-1-16,-1 0 0 15,-2-3 0-15,-10-3 1 16,-5 1-1-16,3 2 0 16,-1 0 0-16,-8 6 0 15,-3 3 0-15,3 3 0 16,0 3 0-16,3-1 0 16,6 4 0-16,-15 0 0 15,-3-7 0-15,9 7 0 16,0 2 0-16,-3 4 0 15,-3-1 0-15,12 3 0 16,6 0 0-16,-4 4 0 16,10 4 0-16,-1-2 0 15,1 3 0-15,2 0 0 16,4 0 0-16,2 0 0 16,0-3 0-16,12 0 0 0,-17-3 0 15,17 3 0-15,-15 0 0 16,0 0 0-16,-2 0 0 15,-4 0 0-15,1-3 0 16,-1 0 0-16,4 0 0 16,2 1 0-16,-8 2 0 15,5-3 0-15,1 3 0 0,-1-3 0 16,3 3 0-16,4 0 0 16,-1 0 0-16,12 0 0 15,-15 0 0-15,15 0 0 16,0 0 0-16,0 0 0 15,0 0 0-15,0 0 0 16,0 0 0-16,15 6 0 16,5 2 0-16,13 4 0 15,8-1 0-15,8 4 0 16,7-1 0-16,0-2 0 16,-1-4 0-16,4 1 0 15,-1-3 0-15,-2 0 0 16,-9 2 0-16,3 1 0 15,-1 2 0-15,-8 4 0 16,-3-1 0-16,3 7 0 16,-3 2 0-16,0-3 0 15,3 0 0-15,-11-3 0 0,-4-2 0 16,0-1 0-16,1-2 0 16,-4-1 0-16,-2-2 0 15,2 3 0-15,-2-1 0 16,-1 1 0-16,-2 2 0 15,-4-2 0-15,1-1 0 16,0 1 0-16,-1-1 0 16,1 1 0-16,-3-1 0 15,-1-2 0-15,1-3 0 16,-12-6 0-16,15 11 0 16,-15-11 0-16,0 0 0 0,0 0 0 15,0 0 0-15,0 0 1 16,0 0-1-16,0 0 0 15,0 0 0-15,0 0 0 16,0 0 0-16,0 0 0 16,0 0 0-16,0 0 0 15,0 0 0-15,0 0 0 16,0 0 0-16,0 0 0 16,0 0 0-16,0 0 0 15,0 0 0-15,0 0 0 16,0 0 0-16,0 0 0 15,0 0 0-15,0 0 0 16,0 0 0-16,0 0 0 16,-24-20 0-16,10 9 0 15,-4-4 0-15,0 1 0 16,1-4 0-16,-10-2 0 16,-2-3 0-16,-3 0 0 15,-3-3 0-15,0 0 1 0,0 3-1 16,5 3 0-16,-5 0 0 15,12 2 0-15,-6 4 0 16,2 2 0-16,4 4 0 16,2 2 0-16,1 3 0 15,5 3 0-15,3 0 0 16,12 0 0-16,-14 3 0 0,14-3 0 16,-12 6 0-16,12-6 0 15,0 11 0-15,9 4 0 16,5 5 0-16,7 3 0 15,8 3 0-15,6 3 0 16,1 2 0-16,-1-5 0 16,3 0 0-16,-9 0 0 15,3-3 0-15,0 1 0 16,1-1 0-16,-7-6 0 16,-6 0 0-16,1 1 0 15,-4-4 0-15,-5-2 0 16,-3-4 0-16,-9-8 0 15,15 18 0-15,-15-18 0 16,0 0 0-16,0 0 0 16,0 0 0-16,0 0 0 15,0 0 0-15,0 0 0 16,-9-18 0-16,3 7 0 16,-9-4 0-16,-8-5 1 15,-9-6-1-15,8 6 0 0,-5 0 0 16,3-1 0-16,-1 1 0 15,1 0 0-15,3 3 0 16,2 2 0-16,6 1 0 16,4 2 0-16,2 4 0 15,9 8 0-15,-15-15 0 16,15 15 0-16,0 0 0 16,0 0 0-16,0 0 0 15,0 0 0-15,0 0 0 16,0 0 0-16,27 20 0 0,-4-8 0 15,-2 8 0-15,-1 0 0 16,1 4 0-16,-1-1 0 16,6 0 0-16,-8-3 0 15,2-3 0-15,-2 1 0 16,0-4 0-16,-4-2 0 16,-5-4 0-16,-9-8 0 15,12 12 0-15,-12-12 0 16,0 0 0-16,0 0 0 15,0 0 0-15,0 0 0 16,0 0 0-16,0 0 0 16,-9-18 0-16,-6 1 0 15,-5-3 0-15,-1-3 0 16,-8 0 0-16,-9-3 0 16,-3 0 0-16,0 0 0 15,-3 3 0-15,3 2 0 0,3 1 0 16,6 3 0-16,-6 0 0 15,0-1 0-15,0-2 0 16,-3 6 0-16,0-1 0 16,6 4 0-16,-6 8 0 15,14-9 0-15,7 6 0 16,5 4 0-16,3-4 0 16,12 6 0-16,0 0 0 15,0 0 0-15,21 6 0 0,-1-4 0 16,10 4 0-16,5 6 0 15,6 2 0-15,-6-2 0 16,-3 2 0-16,-3-2 0 16,1 2 0-16,-7-2 0 15,-2-4 0-15,-7-2 0 16,1 0 0-16,-15-6 0 16,14 6 0-16,-14-6 0 15,0 0 0-15,0 0 0 16,-26-15 0-16,6 4 0 15,-7-4 0-15,-2-2 0 16,-3 0 0-16,-6-4 0 16,-6 1 0-16,0 0 0 15,-9 3 0-15,12 2 0 16,6 7 0-16,9-1 0 16,8 0 0-16,4-2 0 15,-7-1 0-15,12 4 0 16,-5-1 0-16,14 9 0 15,-12-3 0-15,12 3 0 0,0 0 0 16,0 0 0-16,26 17 0 16,-17-5 0-16,6 2 0 15,2 4 0-15,1-1 0 16,-4-6 0-16,-5 1 0 16,-9-12 0-16,15 17 0 15,-15-17 0-15,12 9 0 16,-12-9 0-16,0 0 0 0,0 0 0 15,-15 0 0-15,-3 0 0 16,-2-3 0-16,-6-3 0 16,-4 1 0-16,-5-7 0 15,3 0 0-15,0 1 0 16,-3-4 0-16,5 4 0 16,1-1 0-16,6 1 0 15,-4 2 0-15,10 1 0 16,2-1 0-16,3 3 0 15,1 0 0-15,11 6 0 16,0 0 0-16,0 0 0 16,23 0 0-16,6 6 0 15,12-6 0-15,-6 3 0 16,4 0 0-16,2 0 0 16,0 0 0-16,-6 0 0 15,-15-3 0-15,4 5 0 16,-16-2 0-16,4 0 0 15,-6 0 0-15,-6-3 0 0,0 0 0 16,0 0 0-16,-15 3 0 16,-2-3 0-16,-7 0 0 15,1-3 0-15,-6 0 0 16,-1 0 0-16,-5 0 0 16,6-5 0-16,0 2 0 15,5 0 0-15,1 6 0 0,5-6 0 16,4 3 0-16,2 1 0 15,6-1 0-15,6 3 0 16,0 0 0-16,15 0 0 16,11 3 0-16,3 2 0 15,15 4 0-15,6 3 0 16,-3 2 0-16,3-2 0 16,2 2 0-16,1-3 0 15,-3 1 0-15,-6-3 0 16,-9-4 0-16,-6 1 0 15,-6 0 0-15,-5-3 0 16,-6 0 0-16,-12-3 0 16,0 0 0-16,0 0 0 15,0 0 0-15,0 0 0 16,-18-9 0-16,1 3 0 16,-7 1 0-16,1-4 0 15,-1 0 0-15,-2-5 0 16,-6-1 0-16,14 4 0 0,-2-1 0 15,11 4 0 1,0 2 0-16,9 6 0 0,0 0 0 16,0 0 0-16,27 9 0 15,-1-1 0-15,0 10 0 16,6-7 0-16,6 6 0 16,-2 1 0-16,2-1 0 0,0 3 0 15,0 0 0 1,-9 1 0-16,-3-4 0 0,1-3 0 15,-7 1 0-15,1-7 0 16,-12 1 0-16,-9-9 0 16,14 12 0-16,-14-12 0 15,0 0 0-15,0 0 0 16,0 0 0-16,0 0 0 16,-14-15 0-16,-1 4 0 15,-9-7 0-15,1 1 0 16,-6-3 0-16,2 0 0 15,-2 2 0-15,9 1 0 16,2 3 0-16,3-4 0 16,7 4 0-16,-1 2 0 15,0 7 0-15,9 5 0 16,0 0 0-16,0 0 0 16,15 5 0-16,-4 4 0 15,4 0 0-15,9 2 0 16,-1 4 0-16,9 2 0 0,3 0 0 15,3 3 0-15,0 4 0 16,3-4 0-16,3 3-1 16,-6-3 1-16,0 0 0 15,-8-8 0-15,-10-1 0 16,1 1 0-16,-4-1 0 16,-2-2 0-16,-6-3 0 15,-9-6 0-15,14 9 0 16,-14-9 0-16,0 0 0 15,0 0 0-15,0 0 0 0,0 0 0 16,0 0 0-16,0 0 0 16,0 0 0-16,0 0 0 15,0-15 0-15,-3 4 0 16,0-1 0-16,1 0 0 16,-4 4 0-16,6 8 0 15,-15-18 0-15,15 18 0 16,-12-11 0-16,12 11 0 15,0 0 0-15,0 0 0 16,0 0 0-16,0 0 0 16,0 0 0-16,0 0 0 15,0 0 0-15,0 0 0 16,12 17 0-16,-3-5 0 16,0 5 0-16,2 0 0 15,1 4-1-15,0-4 1 16,-6 0 0-16,2 1 0 15,7-1 0-15,-9-8 0 16,3 2 0-16,-9-11 0 16,8 12 0-16,-8-12 0 0,0 0 0 15,0 0 0-15,0 0 0 16,0 0 0-16,0 0 0 16,0 0 0-16,0 0-1 15,0 0 1-15,0 0 0 16,0 0 0-16,15-3-1 15,-15 3 0-15,21-6 0 16,-10 3 0-16,4-3-4 0,0 1 0 16,2-1-10-16,-2 3 0 15,-1-6-29-15</inkml:trace>
</inkml:ink>
</file>

<file path=ppt/ink/ink2.xml><?xml version="1.0" encoding="utf-8"?>
<inkml:ink xmlns:inkml="http://www.w3.org/2003/InkML">
  <inkml:definitions>
    <inkml:context xml:id="ctx0">
      <inkml:inkSource xml:id="inkSrc0">
        <inkml:traceFormat>
          <inkml:channel name="X" type="integer" max="19370" units="cm"/>
          <inkml:channel name="Y" type="integer" max="11050" units="cm"/>
          <inkml:channel name="F" type="integer" max="256" units="dev"/>
          <inkml:channel name="T" type="integer" max="2.14748E9" units="dev"/>
        </inkml:traceFormat>
        <inkml:channelProperties>
          <inkml:channelProperty channel="X" name="resolution" value="626.86084" units="1/cm"/>
          <inkml:channelProperty channel="Y" name="resolution" value="635.0575" units="1/cm"/>
          <inkml:channelProperty channel="F" name="resolution" value="0" units="1/dev"/>
          <inkml:channelProperty channel="T" name="resolution" value="1" units="1/dev"/>
        </inkml:channelProperties>
      </inkml:inkSource>
      <inkml:timestamp xml:id="ts0" timeString="2022-04-14T20:00:26.523"/>
    </inkml:context>
    <inkml:brush xml:id="br0">
      <inkml:brushProperty name="width" value="0.05" units="cm"/>
      <inkml:brushProperty name="height" value="0.05" units="cm"/>
      <inkml:brushProperty name="color" value="#ED1C24"/>
      <inkml:brushProperty name="fitToCurve" value="1"/>
    </inkml:brush>
  </inkml:definitions>
  <inkml:trace contextRef="#ctx0" brushRef="#br0">18 556 10 0,'0'0'0'0,"15"-23"1"16,-15 23 0-16,0 0 1 16,0 0 0-16,-15 11 1 15,15-11 1-15,-12 15-1 16,12-15 0-16,-3 11-1 0,3-11 0 16,0 0 2-16,0 0 0 15,0 0-3-15,0 0 1 16,0-11 0-16,0 11 0 15,9-17 1-15,0-1 0 16,3-5-2-16,2-3 1 16,1-3 0-16,6 3 1 15,-1 0-1-15,3-3 1 16,-2-2-1-16,11-1 0 16,9 0-1-16,-3-2 1 15,0 2-1-15,0 3 1 16,0 9-1-16,0-9 0 15,9 0 0-15,-3 3 0 16,3 0 0-16,-6 9 0 16,3 2 0-16,-6 4 1 15,6 8-1-15,-3-3 0 16,-3 12 0-16,9-3 0 0,5 8-1 16,-11 1 1-16,3 2-1 15,9 6 1-15,-6 4-1 16,3 7 0-16,-1 1 0 15,7 8 0-15,-3 10 0 16,2 4 1-16,-2 7-1 16,0 8 0-16,-1 12 0 15,-2 3 0-15,-3 8 0 16,12 32 0-16,5 24 0 16,-8-7 0-16,-7 3 0 15,4-17 0-15,-9-8 0 0,0-4 0 16,0-5 0-16,-9-6 1 15,-6-9-1-15,-5-17 1 16,-7-12-1-16,-5-2 0 16,-3-6 0-16,0-9 0 15,-1-6 0-15,-2 3 0 16,0 0 0-16,0-8 1 16,0-9-1-16,-3 0 0 15,-3-6 0-15,0-3 1 16,0-6-1-16,0-2 1 15,0-6-1-15,0-6 1 16,0 0-1-16,0 0 0 16,0 0 0-16,0 0 0 15,0 0 0-15,0 0 1 16,-18-6-1-16,6 3 0 16,-2-3 0-16,2 0 0 15,0 4 0-15,12 2 0 0,-17-15 0 16,17 15 0-16,-15-20 0 15,6 8 0-15,-2-5 0 16,-7 0 0-16,-8-1 0 16,5 1 0-16,-2 3 0 15,8-1 0-15,-2 1 0 16,-10-6 0-16,-5-1 0 16,6 1 0-16,-1 3 0 15,10-3 0-15,2 2 0 0,1-5 0 16,-1 3 0-16,6-3 0 15,0 6 0-15,6 2 0 16,0 4 0-16,3 11 0 16,0-18 0-16,0 18 0 15,15-5 0-15,3 13 0 16,2 10 0-16,7 8 0 16,5 5 0-16,3 1 0 15,0 0 0-15,3 5 0 16,0 4 0-16,6 2 0 15,0 3 0-15,0 3 0 16,-3 3 0-16,-6-6 0 16,-6-2 0-16,-5-4 0 15,-7 1 0-15,1-10 0 16,-4-5 0-16,1-6 0 16,-12-5 0-16,-3-15 1 15,6 14-1-15,-6-14 1 0,-3-17 0 16,3-15 0-16,-3-14-1 15,6-9 1-15,0-8-1 16,3-4 1-16,-6-2-1 16,0-3 0-16,3-3 0 15,0 14 0-15,-1 6 0 16,4 9 0-16,-6 12 0 16,0 8 0-16,0 0 0 15,0 5 0-15,0 4-4 0,0 3 1 16,-6 2-32-16,4 1 0 15,-1-1 25-15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14A4D-3688-3F45-A469-C891B1F9FD56}" type="datetimeFigureOut">
              <a:rPr lang="en-GB" smtClean="0"/>
              <a:t>14/04/2022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51D95-E798-E846-8B56-4FD28FB65B1D}" type="slidenum">
              <a:rPr lang="en-GB" smtClean="0"/>
              <a:t>‹#›</a:t>
            </a:fld>
            <a:endParaRPr lang="en-GB"/>
          </a:p>
        </p:txBody>
      </p:sp>
    </p:spTree>
    <p:extLst>
      <p:ext uri="{BB962C8B-B14F-4D97-AF65-F5344CB8AC3E}">
        <p14:creationId xmlns:p14="http://schemas.microsoft.com/office/powerpoint/2010/main" val="2556946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GB" sz="800">
                <a:solidFill>
                  <a:schemeClr val="dk1"/>
                </a:solidFill>
              </a:rPr>
              <a:t>Our students transfer both value functions and policies across interventions, but reset the state of the optimizer.</a:t>
            </a:r>
          </a:p>
          <a:p>
            <a:pPr marL="0" lvl="0" indent="0" algn="l" rtl="0">
              <a:spcBef>
                <a:spcPts val="0"/>
              </a:spcBef>
              <a:spcAft>
                <a:spcPts val="0"/>
              </a:spcAft>
              <a:buNone/>
            </a:pPr>
            <a:r>
              <a:rPr lang="en-GB"/>
              <a:t>No cost for teacher intervention but constraint violation (the new ones)</a:t>
            </a:r>
          </a:p>
          <a:p>
            <a:endParaRPr lang="en-GB"/>
          </a:p>
        </p:txBody>
      </p:sp>
      <p:sp>
        <p:nvSpPr>
          <p:cNvPr id="4" name="Slide Number Placeholder 3"/>
          <p:cNvSpPr>
            <a:spLocks noGrp="1"/>
          </p:cNvSpPr>
          <p:nvPr>
            <p:ph type="sldNum" sz="quarter" idx="5"/>
          </p:nvPr>
        </p:nvSpPr>
        <p:spPr/>
        <p:txBody>
          <a:bodyPr/>
          <a:lstStyle/>
          <a:p>
            <a:fld id="{48551D95-E798-E846-8B56-4FD28FB65B1D}" type="slidenum">
              <a:rPr lang="en-GB" smtClean="0"/>
              <a:t>38</a:t>
            </a:fld>
            <a:endParaRPr lang="en-GB"/>
          </a:p>
        </p:txBody>
      </p:sp>
    </p:spTree>
    <p:extLst>
      <p:ext uri="{BB962C8B-B14F-4D97-AF65-F5344CB8AC3E}">
        <p14:creationId xmlns:p14="http://schemas.microsoft.com/office/powerpoint/2010/main" val="1985759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(K+1 interventions, 2K thresholds)</a:t>
            </a:r>
          </a:p>
          <a:p>
            <a:endParaRPr lang="en-GB"/>
          </a:p>
        </p:txBody>
      </p:sp>
      <p:sp>
        <p:nvSpPr>
          <p:cNvPr id="4" name="Slide Number Placeholder 3"/>
          <p:cNvSpPr>
            <a:spLocks noGrp="1"/>
          </p:cNvSpPr>
          <p:nvPr>
            <p:ph type="sldNum" sz="quarter" idx="5"/>
          </p:nvPr>
        </p:nvSpPr>
        <p:spPr/>
        <p:txBody>
          <a:bodyPr/>
          <a:lstStyle/>
          <a:p>
            <a:fld id="{48551D95-E798-E846-8B56-4FD28FB65B1D}" type="slidenum">
              <a:rPr lang="en-GB" smtClean="0"/>
              <a:t>39</a:t>
            </a:fld>
            <a:endParaRPr lang="en-GB"/>
          </a:p>
        </p:txBody>
      </p:sp>
    </p:spTree>
    <p:extLst>
      <p:ext uri="{BB962C8B-B14F-4D97-AF65-F5344CB8AC3E}">
        <p14:creationId xmlns:p14="http://schemas.microsoft.com/office/powerpoint/2010/main" val="313783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14_04_22__12_06_01</a:t>
            </a:r>
          </a:p>
          <a:p>
            <a:endParaRPr lang="en-GB"/>
          </a:p>
        </p:txBody>
      </p:sp>
      <p:sp>
        <p:nvSpPr>
          <p:cNvPr id="4" name="Slide Number Placeholder 3"/>
          <p:cNvSpPr>
            <a:spLocks noGrp="1"/>
          </p:cNvSpPr>
          <p:nvPr>
            <p:ph type="sldNum" sz="quarter" idx="5"/>
          </p:nvPr>
        </p:nvSpPr>
        <p:spPr/>
        <p:txBody>
          <a:bodyPr/>
          <a:lstStyle/>
          <a:p>
            <a:fld id="{48551D95-E798-E846-8B56-4FD28FB65B1D}" type="slidenum">
              <a:rPr lang="en-GB" smtClean="0"/>
              <a:t>41</a:t>
            </a:fld>
            <a:endParaRPr lang="en-GB"/>
          </a:p>
        </p:txBody>
      </p:sp>
    </p:spTree>
    <p:extLst>
      <p:ext uri="{BB962C8B-B14F-4D97-AF65-F5344CB8AC3E}">
        <p14:creationId xmlns:p14="http://schemas.microsoft.com/office/powerpoint/2010/main" val="77882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14_04_22__10_58_12</a:t>
            </a:r>
          </a:p>
          <a:p>
            <a:endParaRPr lang="en-GB"/>
          </a:p>
        </p:txBody>
      </p:sp>
      <p:sp>
        <p:nvSpPr>
          <p:cNvPr id="4" name="Slide Number Placeholder 3"/>
          <p:cNvSpPr>
            <a:spLocks noGrp="1"/>
          </p:cNvSpPr>
          <p:nvPr>
            <p:ph type="sldNum" sz="quarter" idx="5"/>
          </p:nvPr>
        </p:nvSpPr>
        <p:spPr/>
        <p:txBody>
          <a:bodyPr/>
          <a:lstStyle/>
          <a:p>
            <a:fld id="{48551D95-E798-E846-8B56-4FD28FB65B1D}" type="slidenum">
              <a:rPr lang="en-GB" smtClean="0"/>
              <a:t>48</a:t>
            </a:fld>
            <a:endParaRPr lang="en-GB"/>
          </a:p>
        </p:txBody>
      </p:sp>
    </p:spTree>
    <p:extLst>
      <p:ext uri="{BB962C8B-B14F-4D97-AF65-F5344CB8AC3E}">
        <p14:creationId xmlns:p14="http://schemas.microsoft.com/office/powerpoint/2010/main" val="137847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Why - inherent noise in the action prediction NN</a:t>
            </a:r>
          </a:p>
          <a:p>
            <a:endParaRPr lang="en-GB"/>
          </a:p>
        </p:txBody>
      </p:sp>
      <p:sp>
        <p:nvSpPr>
          <p:cNvPr id="4" name="Slide Number Placeholder 3"/>
          <p:cNvSpPr>
            <a:spLocks noGrp="1"/>
          </p:cNvSpPr>
          <p:nvPr>
            <p:ph type="sldNum" sz="quarter" idx="5"/>
          </p:nvPr>
        </p:nvSpPr>
        <p:spPr/>
        <p:txBody>
          <a:bodyPr/>
          <a:lstStyle/>
          <a:p>
            <a:fld id="{48551D95-E798-E846-8B56-4FD28FB65B1D}" type="slidenum">
              <a:rPr lang="en-GB" smtClean="0"/>
              <a:t>51</a:t>
            </a:fld>
            <a:endParaRPr lang="en-GB"/>
          </a:p>
        </p:txBody>
      </p:sp>
    </p:spTree>
    <p:extLst>
      <p:ext uri="{BB962C8B-B14F-4D97-AF65-F5344CB8AC3E}">
        <p14:creationId xmlns:p14="http://schemas.microsoft.com/office/powerpoint/2010/main" val="156409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14_04_22__14_22_22</a:t>
            </a:r>
          </a:p>
          <a:p>
            <a:endParaRPr lang="en-GB"/>
          </a:p>
        </p:txBody>
      </p:sp>
      <p:sp>
        <p:nvSpPr>
          <p:cNvPr id="4" name="Slide Number Placeholder 3"/>
          <p:cNvSpPr>
            <a:spLocks noGrp="1"/>
          </p:cNvSpPr>
          <p:nvPr>
            <p:ph type="sldNum" sz="quarter" idx="5"/>
          </p:nvPr>
        </p:nvSpPr>
        <p:spPr/>
        <p:txBody>
          <a:bodyPr/>
          <a:lstStyle/>
          <a:p>
            <a:fld id="{48551D95-E798-E846-8B56-4FD28FB65B1D}" type="slidenum">
              <a:rPr lang="en-GB" smtClean="0"/>
              <a:t>52</a:t>
            </a:fld>
            <a:endParaRPr lang="en-GB"/>
          </a:p>
        </p:txBody>
      </p:sp>
    </p:spTree>
    <p:extLst>
      <p:ext uri="{BB962C8B-B14F-4D97-AF65-F5344CB8AC3E}">
        <p14:creationId xmlns:p14="http://schemas.microsoft.com/office/powerpoint/2010/main" val="48966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14_04_22__16_35_09</a:t>
            </a:r>
          </a:p>
          <a:p>
            <a:endParaRPr lang="en-GB"/>
          </a:p>
        </p:txBody>
      </p:sp>
      <p:sp>
        <p:nvSpPr>
          <p:cNvPr id="4" name="Slide Number Placeholder 3"/>
          <p:cNvSpPr>
            <a:spLocks noGrp="1"/>
          </p:cNvSpPr>
          <p:nvPr>
            <p:ph type="sldNum" sz="quarter" idx="5"/>
          </p:nvPr>
        </p:nvSpPr>
        <p:spPr/>
        <p:txBody>
          <a:bodyPr/>
          <a:lstStyle/>
          <a:p>
            <a:fld id="{48551D95-E798-E846-8B56-4FD28FB65B1D}" type="slidenum">
              <a:rPr lang="en-GB" smtClean="0"/>
              <a:t>56</a:t>
            </a:fld>
            <a:endParaRPr lang="en-GB"/>
          </a:p>
        </p:txBody>
      </p:sp>
    </p:spTree>
    <p:extLst>
      <p:ext uri="{BB962C8B-B14F-4D97-AF65-F5344CB8AC3E}">
        <p14:creationId xmlns:p14="http://schemas.microsoft.com/office/powerpoint/2010/main" val="2513003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4/14/2022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2343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3D8FF-F900-4F90-8725-C53A9A82C6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4D279B-0C81-41F9-BA2E-1286827842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9A0165-0686-41C8-9F74-8C01DC020886}"/>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5" name="Footer Placeholder 4">
            <a:extLst>
              <a:ext uri="{FF2B5EF4-FFF2-40B4-BE49-F238E27FC236}">
                <a16:creationId xmlns:a16="http://schemas.microsoft.com/office/drawing/2014/main" id="{4C2FB5DF-911D-41AE-95EA-64DD47A83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3A631-59B5-4325-B8AB-90919B1EBACF}"/>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2290000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AD5C-869E-4327-80DD-8C8A615FB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51C01-AA1F-49C2-A11A-C3941D50B5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BD2DDC-326D-416C-8F64-4C01B2AECB41}"/>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5" name="Footer Placeholder 4">
            <a:extLst>
              <a:ext uri="{FF2B5EF4-FFF2-40B4-BE49-F238E27FC236}">
                <a16:creationId xmlns:a16="http://schemas.microsoft.com/office/drawing/2014/main" id="{35CD122C-8DE6-48FE-B36D-52CD7ADDF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89240-59E1-4F49-8FA8-D3BD43B0705E}"/>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3535790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BB55-8630-4849-AACC-C0321BCAB5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AA13E2-A470-4B8B-9487-B3992834EB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FD56FA-F5B4-43A5-9DAA-4BB85DE60EAE}"/>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5" name="Footer Placeholder 4">
            <a:extLst>
              <a:ext uri="{FF2B5EF4-FFF2-40B4-BE49-F238E27FC236}">
                <a16:creationId xmlns:a16="http://schemas.microsoft.com/office/drawing/2014/main" id="{8A4DA6BB-BA26-42ED-B4A2-B9DD07517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B6FE5-1091-463B-9EE9-6EDC7173E3B0}"/>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2276432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B79C-62B6-4DB0-9C71-812791C99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0F712C-5474-4267-A580-651653807A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5EAE9B-AA05-42D8-AB93-1A737D2E22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CD13E-ACD9-44E0-B900-D31D5F8BFE62}"/>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6" name="Footer Placeholder 5">
            <a:extLst>
              <a:ext uri="{FF2B5EF4-FFF2-40B4-BE49-F238E27FC236}">
                <a16:creationId xmlns:a16="http://schemas.microsoft.com/office/drawing/2014/main" id="{1E56CD1E-FE38-4F5C-954C-C5D348A8E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9698CE-15F6-453F-AB5A-A744FE0732CC}"/>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1371018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1F02-B9AB-4C45-8981-1C981D549E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2503D6-F4D0-4F43-98ED-BA6E0A4DC2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3E75C8-E7C8-4271-9D25-C137BF260E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5AEE95-CF83-4B16-8AC0-D4503BCC2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536B83-F8B4-458C-AB21-0AAAA20962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45998C-C993-41C7-8F5C-E1DCDBAD4CDA}"/>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8" name="Footer Placeholder 7">
            <a:extLst>
              <a:ext uri="{FF2B5EF4-FFF2-40B4-BE49-F238E27FC236}">
                <a16:creationId xmlns:a16="http://schemas.microsoft.com/office/drawing/2014/main" id="{7C7FDD1B-2499-4986-9E08-F5EC4FC746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1C043-D41B-4DC8-A50A-F3859476521B}"/>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333251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DED2-D793-451D-B14A-BFC02B4556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AA14C1-D56E-4833-BCD1-73A530DC28D0}"/>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4" name="Footer Placeholder 3">
            <a:extLst>
              <a:ext uri="{FF2B5EF4-FFF2-40B4-BE49-F238E27FC236}">
                <a16:creationId xmlns:a16="http://schemas.microsoft.com/office/drawing/2014/main" id="{F774C47E-1A48-4FEA-84FB-42BA88AE7D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01DB45-3BC4-4B09-B597-11F1146F5F6B}"/>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2692479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9F969-DA60-484E-8E68-13C985B54E2D}"/>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3" name="Footer Placeholder 2">
            <a:extLst>
              <a:ext uri="{FF2B5EF4-FFF2-40B4-BE49-F238E27FC236}">
                <a16:creationId xmlns:a16="http://schemas.microsoft.com/office/drawing/2014/main" id="{A6CA27A8-9FF3-4E4D-8875-1DC1AEC0E1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1685E6-E98A-4900-81E8-BF7304D54C31}"/>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2371742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D279-2EA9-4E55-8FFE-948F03239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59DB75-4415-4165-A1F8-7B2691A396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309585-93D8-4FAF-9FEF-CBD7C2C66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CAEFF8-A2C6-4459-ABAD-5600E54D3850}"/>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6" name="Footer Placeholder 5">
            <a:extLst>
              <a:ext uri="{FF2B5EF4-FFF2-40B4-BE49-F238E27FC236}">
                <a16:creationId xmlns:a16="http://schemas.microsoft.com/office/drawing/2014/main" id="{6EDF2FF3-E54E-4E8F-B8BE-88FF8949A6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2F749-72BA-475F-8F9A-0094D4FCBBFC}"/>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1120174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0146-0B92-4460-9003-04AB9014F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791BDF-E9C8-46B0-B305-E6CDF133B1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8E733D-9A04-4E43-9F86-45B0234D8D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F9E8F4-A1C0-400D-9367-6702AFB50495}"/>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6" name="Footer Placeholder 5">
            <a:extLst>
              <a:ext uri="{FF2B5EF4-FFF2-40B4-BE49-F238E27FC236}">
                <a16:creationId xmlns:a16="http://schemas.microsoft.com/office/drawing/2014/main" id="{E71634AB-7971-4A1A-BF45-41C4CF020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E9934-2D15-4DAC-AD44-94BC83B1F916}"/>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25289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AB2A-C9D4-4659-8AE0-336A5B2325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9E55C5-5533-487C-9F61-7EAA2959D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8A2670-0498-4BB5-B066-449DA741B98E}"/>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5" name="Footer Placeholder 4">
            <a:extLst>
              <a:ext uri="{FF2B5EF4-FFF2-40B4-BE49-F238E27FC236}">
                <a16:creationId xmlns:a16="http://schemas.microsoft.com/office/drawing/2014/main" id="{5571F974-6056-499C-AAAA-AEC07D654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B8684-8417-42BA-B00C-DD529EBD8EC3}"/>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527206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4/14/2022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40465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4DA88B-2730-407B-BB6E-1800780EAB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A07991-74E3-431B-AD14-10F7200D9D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B7A098-7EBD-4005-BB22-285E2FB22349}"/>
              </a:ext>
            </a:extLst>
          </p:cNvPr>
          <p:cNvSpPr>
            <a:spLocks noGrp="1"/>
          </p:cNvSpPr>
          <p:nvPr>
            <p:ph type="dt" sz="half" idx="10"/>
          </p:nvPr>
        </p:nvSpPr>
        <p:spPr/>
        <p:txBody>
          <a:bodyPr/>
          <a:lstStyle/>
          <a:p>
            <a:fld id="{5A7D9A0B-0A65-44AA-AB55-1974FE9561A2}" type="datetimeFigureOut">
              <a:rPr lang="en-US" smtClean="0"/>
              <a:t>4/14/2022</a:t>
            </a:fld>
            <a:endParaRPr lang="en-US"/>
          </a:p>
        </p:txBody>
      </p:sp>
      <p:sp>
        <p:nvSpPr>
          <p:cNvPr id="5" name="Footer Placeholder 4">
            <a:extLst>
              <a:ext uri="{FF2B5EF4-FFF2-40B4-BE49-F238E27FC236}">
                <a16:creationId xmlns:a16="http://schemas.microsoft.com/office/drawing/2014/main" id="{088BF7DF-E846-494A-B9C9-66BAE2EDC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59D9E-BD25-47AD-8792-C8B5DC1A9672}"/>
              </a:ext>
            </a:extLst>
          </p:cNvPr>
          <p:cNvSpPr>
            <a:spLocks noGrp="1"/>
          </p:cNvSpPr>
          <p:nvPr>
            <p:ph type="sldNum" sz="quarter" idx="12"/>
          </p:nvPr>
        </p:nvSpPr>
        <p:spPr/>
        <p:txBody>
          <a:bodyPr/>
          <a:lstStyle/>
          <a:p>
            <a:fld id="{3C597F7A-0D1E-478D-9682-FEC44EFE9A34}" type="slidenum">
              <a:rPr lang="en-US" smtClean="0"/>
              <a:t>‹#›</a:t>
            </a:fld>
            <a:endParaRPr lang="en-US"/>
          </a:p>
        </p:txBody>
      </p:sp>
    </p:spTree>
    <p:extLst>
      <p:ext uri="{BB962C8B-B14F-4D97-AF65-F5344CB8AC3E}">
        <p14:creationId xmlns:p14="http://schemas.microsoft.com/office/powerpoint/2010/main" val="310920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4/14/2022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4/14/2022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4/14/2022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4/14/2022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4/14/2022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4/14/2022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4/14/2022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4/14/2022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510812-4E4F-4A01-A23D-76FD009324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F56949-9842-4074-BDF1-413BB43710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8B207E-FEBC-4608-B36D-2235D15B68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D9A0B-0A65-44AA-AB55-1974FE9561A2}" type="datetimeFigureOut">
              <a:rPr lang="en-US" smtClean="0"/>
              <a:t>4/14/2022</a:t>
            </a:fld>
            <a:endParaRPr lang="en-US"/>
          </a:p>
        </p:txBody>
      </p:sp>
      <p:sp>
        <p:nvSpPr>
          <p:cNvPr id="5" name="Footer Placeholder 4">
            <a:extLst>
              <a:ext uri="{FF2B5EF4-FFF2-40B4-BE49-F238E27FC236}">
                <a16:creationId xmlns:a16="http://schemas.microsoft.com/office/drawing/2014/main" id="{CF9B843D-50E3-4862-A6EB-3057C40491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AD3787-8295-49FC-A011-C78FBAF291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97F7A-0D1E-478D-9682-FEC44EFE9A34}" type="slidenum">
              <a:rPr lang="en-US" smtClean="0"/>
              <a:t>‹#›</a:t>
            </a:fld>
            <a:endParaRPr lang="en-US"/>
          </a:p>
        </p:txBody>
      </p:sp>
    </p:spTree>
    <p:extLst>
      <p:ext uri="{BB962C8B-B14F-4D97-AF65-F5344CB8AC3E}">
        <p14:creationId xmlns:p14="http://schemas.microsoft.com/office/powerpoint/2010/main" val="385141267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6.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2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6.xml"/><Relationship Id="rId6" Type="http://schemas.openxmlformats.org/officeDocument/2006/relationships/image" Target="../media/image38.gif"/><Relationship Id="rId5" Type="http://schemas.openxmlformats.org/officeDocument/2006/relationships/image" Target="../media/image37.gif"/><Relationship Id="rId4" Type="http://schemas.openxmlformats.org/officeDocument/2006/relationships/image" Target="../media/image36.gif"/></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customXml" Target="../ink/ink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gif"/><Relationship Id="rId7" Type="http://schemas.openxmlformats.org/officeDocument/2006/relationships/image" Target="../media/image48.gif"/><Relationship Id="rId2" Type="http://schemas.openxmlformats.org/officeDocument/2006/relationships/image" Target="../media/image43.gif"/><Relationship Id="rId1" Type="http://schemas.openxmlformats.org/officeDocument/2006/relationships/slideLayout" Target="../slideLayouts/slideLayout6.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jainraj/CISR_NeurIPS20/pull/1/files" TargetMode="External"/><Relationship Id="rId2" Type="http://schemas.openxmlformats.org/officeDocument/2006/relationships/hyperlink" Target="https://colab.research.google.com/drive/11rkMDijBCuoKP2W-ukyy8-g8DZvd8uy4" TargetMode="External"/><Relationship Id="rId1" Type="http://schemas.openxmlformats.org/officeDocument/2006/relationships/slideLayout" Target="../slideLayouts/slideLayout11.xml"/><Relationship Id="rId4" Type="http://schemas.openxmlformats.org/officeDocument/2006/relationships/hyperlink" Target="https://drive.google.com/drive/folders/1TJBh-qDhGA9JQ5caaPzlbMnADj0TvqS_?usp=shar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95471"/>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12607" y="1242140"/>
            <a:ext cx="3635926" cy="2901694"/>
          </a:xfrm>
        </p:spPr>
        <p:txBody>
          <a:bodyPr anchor="b">
            <a:normAutofit/>
          </a:bodyPr>
          <a:lstStyle/>
          <a:p>
            <a:pPr algn="ctr"/>
            <a:r>
              <a:rPr lang="en-US" sz="4400">
                <a:solidFill>
                  <a:schemeClr val="tx1"/>
                </a:solidFill>
              </a:rPr>
              <a:t>Safe RL via Curriculum Induction </a:t>
            </a:r>
            <a:br>
              <a:rPr lang="en-US" sz="4400">
                <a:solidFill>
                  <a:schemeClr val="tx1"/>
                </a:solidFill>
              </a:rPr>
            </a:br>
            <a:r>
              <a:rPr lang="en-US" sz="1500">
                <a:latin typeface="Baguet Script" panose="020B0604020202020204" pitchFamily="2" charset="0"/>
                <a:cs typeface="Arabic Typesetting" panose="020B0604020202020204" pitchFamily="66" charset="-78"/>
              </a:rPr>
              <a:t>Matteo </a:t>
            </a:r>
            <a:r>
              <a:rPr lang="en-US" sz="1500" err="1">
                <a:latin typeface="Baguet Script" panose="020B0604020202020204" pitchFamily="2" charset="0"/>
                <a:cs typeface="Arabic Typesetting" panose="020B0604020202020204" pitchFamily="66" charset="-78"/>
              </a:rPr>
              <a:t>Turchetta</a:t>
            </a:r>
            <a:r>
              <a:rPr lang="en-US" sz="1500">
                <a:latin typeface="Baguet Script" panose="020B0604020202020204" pitchFamily="2" charset="0"/>
                <a:cs typeface="Arabic Typesetting" panose="020B0604020202020204" pitchFamily="66" charset="-78"/>
              </a:rPr>
              <a:t>, Andrey </a:t>
            </a:r>
            <a:r>
              <a:rPr lang="en-US" sz="1500" err="1">
                <a:latin typeface="Baguet Script" panose="020B0604020202020204" pitchFamily="2" charset="0"/>
                <a:cs typeface="Arabic Typesetting" panose="020B0604020202020204" pitchFamily="66" charset="-78"/>
              </a:rPr>
              <a:t>Kolobov</a:t>
            </a:r>
            <a:r>
              <a:rPr lang="en-US" sz="1500">
                <a:latin typeface="Baguet Script" panose="020B0604020202020204" pitchFamily="2" charset="0"/>
                <a:cs typeface="Arabic Typesetting" panose="020B0604020202020204" pitchFamily="66" charset="-78"/>
              </a:rPr>
              <a:t>, Shital Shah, Andreas Krause, </a:t>
            </a:r>
            <a:r>
              <a:rPr lang="en-US" sz="1500" err="1">
                <a:latin typeface="Baguet Script" panose="020B0604020202020204" pitchFamily="2" charset="0"/>
                <a:cs typeface="Arabic Typesetting" panose="020B0604020202020204" pitchFamily="66" charset="-78"/>
              </a:rPr>
              <a:t>Alekh</a:t>
            </a:r>
            <a:r>
              <a:rPr lang="en-US" sz="1500">
                <a:latin typeface="Baguet Script" panose="020B0604020202020204" pitchFamily="2" charset="0"/>
                <a:cs typeface="Arabic Typesetting" panose="020B0604020202020204" pitchFamily="66" charset="-78"/>
              </a:rPr>
              <a:t> Agarwal</a:t>
            </a:r>
            <a:br>
              <a:rPr lang="en-US" sz="1500">
                <a:latin typeface="Baguet Script" panose="020B0604020202020204" pitchFamily="2" charset="0"/>
                <a:cs typeface="Arabic Typesetting" panose="020B0604020202020204" pitchFamily="66" charset="-78"/>
              </a:rPr>
            </a:br>
            <a:r>
              <a:rPr lang="en-US" sz="1500" err="1">
                <a:latin typeface="Arial Rounded MT Bold" panose="020F0704030504030204" pitchFamily="34" charset="0"/>
                <a:cs typeface="Arabic Typesetting" panose="020B0604020202020204" pitchFamily="66" charset="-78"/>
              </a:rPr>
              <a:t>NeurIPS</a:t>
            </a:r>
            <a:r>
              <a:rPr lang="en-US" sz="1500">
                <a:latin typeface="Arial Rounded MT Bold" panose="020F0704030504030204" pitchFamily="34" charset="0"/>
                <a:cs typeface="Arabic Typesetting" panose="020B0604020202020204" pitchFamily="66" charset="-78"/>
              </a:rPr>
              <a:t>, 2020</a:t>
            </a:r>
            <a:endParaRPr lang="en-US" sz="1500">
              <a:solidFill>
                <a:schemeClr val="tx1"/>
              </a:solidFill>
              <a:latin typeface="Arial Rounded MT Bold" panose="020F0704030504030204" pitchFamily="34" charset="0"/>
              <a:cs typeface="Arabic Typesetting" panose="020B0604020202020204" pitchFamily="66" charset="-78"/>
            </a:endParaRP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27A8FDC7-F528-4460-9C34-111A13CE2E23}"/>
              </a:ext>
            </a:extLst>
          </p:cNvPr>
          <p:cNvSpPr txBox="1"/>
          <p:nvPr/>
        </p:nvSpPr>
        <p:spPr>
          <a:xfrm>
            <a:off x="9132435" y="4507544"/>
            <a:ext cx="2617365" cy="1015663"/>
          </a:xfrm>
          <a:prstGeom prst="rect">
            <a:avLst/>
          </a:prstGeom>
          <a:noFill/>
        </p:spPr>
        <p:txBody>
          <a:bodyPr wrap="square" rtlCol="0">
            <a:spAutoFit/>
          </a:bodyPr>
          <a:lstStyle/>
          <a:p>
            <a:r>
              <a:rPr lang="en-US" sz="1500" b="1"/>
              <a:t>Group 7:</a:t>
            </a:r>
          </a:p>
          <a:p>
            <a:r>
              <a:rPr lang="en-US" sz="1500"/>
              <a:t>Mainak Biswas</a:t>
            </a:r>
          </a:p>
          <a:p>
            <a:r>
              <a:rPr lang="en-US" sz="1500"/>
              <a:t>Parag Dutta</a:t>
            </a:r>
          </a:p>
          <a:p>
            <a:r>
              <a:rPr lang="en-US" sz="1500"/>
              <a:t>Raj V Jain</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38BE2-B4CF-4C48-B44E-A71702248A85}"/>
              </a:ext>
            </a:extLst>
          </p:cNvPr>
          <p:cNvSpPr>
            <a:spLocks noGrp="1"/>
          </p:cNvSpPr>
          <p:nvPr>
            <p:ph type="title"/>
          </p:nvPr>
        </p:nvSpPr>
        <p:spPr/>
        <p:txBody>
          <a:bodyPr/>
          <a:lstStyle/>
          <a:p>
            <a:r>
              <a:rPr lang="en-US"/>
              <a:t>The Teacher’s problem</a:t>
            </a:r>
          </a:p>
        </p:txBody>
      </p:sp>
      <p:sp>
        <p:nvSpPr>
          <p:cNvPr id="3" name="Content Placeholder 2">
            <a:extLst>
              <a:ext uri="{FF2B5EF4-FFF2-40B4-BE49-F238E27FC236}">
                <a16:creationId xmlns:a16="http://schemas.microsoft.com/office/drawing/2014/main" id="{BB6DAFC7-050B-4B3C-956B-62B306F7BE91}"/>
              </a:ext>
            </a:extLst>
          </p:cNvPr>
          <p:cNvSpPr>
            <a:spLocks noGrp="1"/>
          </p:cNvSpPr>
          <p:nvPr>
            <p:ph idx="1"/>
          </p:nvPr>
        </p:nvSpPr>
        <p:spPr>
          <a:xfrm>
            <a:off x="1097280" y="2005263"/>
            <a:ext cx="10058400" cy="7283116"/>
          </a:xfrm>
        </p:spPr>
        <p:txBody>
          <a:bodyPr>
            <a:normAutofit/>
          </a:bodyPr>
          <a:lstStyle/>
          <a:p>
            <a:pPr marL="0" indent="0">
              <a:buNone/>
            </a:pPr>
            <a:r>
              <a:rPr lang="en-US" sz="2200"/>
              <a:t> </a:t>
            </a:r>
            <a:r>
              <a:rPr lang="en-US" sz="2200" b="1"/>
              <a:t> Merit in the approach: </a:t>
            </a:r>
          </a:p>
          <a:p>
            <a:pPr marL="0" indent="0">
              <a:buNone/>
            </a:pPr>
            <a:endParaRPr lang="en-US" sz="2200" b="1"/>
          </a:p>
          <a:p>
            <a:pPr marL="0" indent="0">
              <a:buNone/>
            </a:pPr>
            <a:r>
              <a:rPr lang="en-US" b="1"/>
              <a:t> 1. </a:t>
            </a:r>
            <a:r>
              <a:rPr lang="en-US"/>
              <a:t>In this setting, the teacher need not have the entire knowledge of the environment of the student. Just as in real life the teacher only partially supervises the learning of the student. It can  do things the student cannot.</a:t>
            </a:r>
            <a:r>
              <a:rPr lang="en-US" b="1"/>
              <a:t> </a:t>
            </a:r>
            <a:r>
              <a:rPr lang="en-US"/>
              <a:t> </a:t>
            </a:r>
          </a:p>
          <a:p>
            <a:pPr marL="0" indent="0">
              <a:buNone/>
            </a:pPr>
            <a:endParaRPr lang="en-US"/>
          </a:p>
          <a:p>
            <a:pPr marL="0" indent="0">
              <a:buNone/>
            </a:pPr>
            <a:r>
              <a:rPr lang="en-US"/>
              <a:t>   </a:t>
            </a:r>
            <a:r>
              <a:rPr lang="en-US" b="1"/>
              <a:t>2. </a:t>
            </a:r>
            <a:r>
              <a:rPr lang="en-US"/>
              <a:t>Previous studies like (Graves et. al.) and (</a:t>
            </a:r>
            <a:r>
              <a:rPr lang="en-US" err="1"/>
              <a:t>Matiisen</a:t>
            </a:r>
            <a:r>
              <a:rPr lang="en-US"/>
              <a:t> et al) took a heuristic curriculum kept it  fixed. This problem settings </a:t>
            </a:r>
            <a:r>
              <a:rPr lang="en-US" b="1"/>
              <a:t>trains the teacher across generations.</a:t>
            </a:r>
            <a:endParaRPr lang="en-US"/>
          </a:p>
          <a:p>
            <a:pPr marL="0" indent="0">
              <a:buNone/>
            </a:pPr>
            <a:r>
              <a:rPr lang="en-US"/>
              <a:t>   </a:t>
            </a:r>
          </a:p>
        </p:txBody>
      </p:sp>
    </p:spTree>
    <p:extLst>
      <p:ext uri="{BB962C8B-B14F-4D97-AF65-F5344CB8AC3E}">
        <p14:creationId xmlns:p14="http://schemas.microsoft.com/office/powerpoint/2010/main" val="169080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098E-7F74-403B-B40B-C691FF1D1996}"/>
              </a:ext>
            </a:extLst>
          </p:cNvPr>
          <p:cNvSpPr>
            <a:spLocks noGrp="1"/>
          </p:cNvSpPr>
          <p:nvPr>
            <p:ph type="title"/>
          </p:nvPr>
        </p:nvSpPr>
        <p:spPr/>
        <p:txBody>
          <a:bodyPr/>
          <a:lstStyle/>
          <a:p>
            <a:r>
              <a:rPr lang="en-US"/>
              <a:t>How does the Teacher Learn?</a:t>
            </a:r>
          </a:p>
        </p:txBody>
      </p:sp>
      <p:sp>
        <p:nvSpPr>
          <p:cNvPr id="3" name="Content Placeholder 2">
            <a:extLst>
              <a:ext uri="{FF2B5EF4-FFF2-40B4-BE49-F238E27FC236}">
                <a16:creationId xmlns:a16="http://schemas.microsoft.com/office/drawing/2014/main" id="{B393ECC5-7322-40A5-AC8B-726C43C36715}"/>
              </a:ext>
            </a:extLst>
          </p:cNvPr>
          <p:cNvSpPr>
            <a:spLocks noGrp="1"/>
          </p:cNvSpPr>
          <p:nvPr>
            <p:ph idx="1"/>
          </p:nvPr>
        </p:nvSpPr>
        <p:spPr>
          <a:xfrm>
            <a:off x="1097280" y="2108201"/>
            <a:ext cx="10058400" cy="1741903"/>
          </a:xfrm>
        </p:spPr>
        <p:txBody>
          <a:bodyPr>
            <a:normAutofit/>
          </a:bodyPr>
          <a:lstStyle/>
          <a:p>
            <a:r>
              <a:rPr lang="en-US" b="1"/>
              <a:t>Motivation: </a:t>
            </a:r>
            <a:r>
              <a:rPr lang="en-US"/>
              <a:t>Why not learn the effectiveness of the curriculum from the performance of the student through the generations (how the human society has been built). The teacher has some measure of performance of the student. It uses it to evaluate its policy at an instant. </a:t>
            </a:r>
          </a:p>
          <a:p>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8793A91-E5B6-4BDB-B694-DFD6DC28A3A3}"/>
                  </a:ext>
                </a:extLst>
              </p:cNvPr>
              <p:cNvSpPr txBox="1"/>
              <p:nvPr/>
            </p:nvSpPr>
            <p:spPr>
              <a:xfrm>
                <a:off x="1097280" y="3429000"/>
                <a:ext cx="9249878" cy="2439642"/>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sz="1900"/>
                  <a:t>Say the teacher get </a:t>
                </a:r>
                <a14:m>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𝑁</m:t>
                        </m:r>
                      </m:e>
                      <m:sub>
                        <m:r>
                          <a:rPr lang="en-US" sz="1900" b="0" i="1" smtClean="0">
                            <a:latin typeface="Cambria Math" panose="02040503050406030204" pitchFamily="18" charset="0"/>
                          </a:rPr>
                          <m:t>𝑡</m:t>
                        </m:r>
                      </m:sub>
                    </m:sSub>
                  </m:oMath>
                </a14:m>
                <a:r>
                  <a:rPr lang="en-US" sz="1900"/>
                  <a:t> rounds to learn (i.e., there will be </a:t>
                </a:r>
                <a14:m>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𝑁</m:t>
                        </m:r>
                      </m:e>
                      <m:sub>
                        <m:r>
                          <a:rPr lang="en-US" sz="1900" b="0" i="1" smtClean="0">
                            <a:latin typeface="Cambria Math" panose="02040503050406030204" pitchFamily="18" charset="0"/>
                          </a:rPr>
                          <m:t>𝑡</m:t>
                        </m:r>
                      </m:sub>
                    </m:sSub>
                  </m:oMath>
                </a14:m>
                <a:r>
                  <a:rPr lang="en-US" sz="1900"/>
                  <a:t> students).</a:t>
                </a:r>
              </a:p>
              <a:p>
                <a:pPr marL="342900" indent="-342900">
                  <a:buClr>
                    <a:schemeClr val="accent1"/>
                  </a:buClr>
                  <a:buFont typeface="Arial" panose="020B0604020202020204" pitchFamily="34" charset="0"/>
                  <a:buChar char="•"/>
                </a:pPr>
                <a:r>
                  <a:rPr lang="en-US" sz="1900"/>
                  <a:t>Each student get </a:t>
                </a:r>
                <a14:m>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𝑁</m:t>
                        </m:r>
                      </m:e>
                      <m:sub>
                        <m:r>
                          <a:rPr lang="en-US" sz="1900" b="0" i="1" smtClean="0">
                            <a:latin typeface="Cambria Math" panose="02040503050406030204" pitchFamily="18" charset="0"/>
                          </a:rPr>
                          <m:t>𝑠</m:t>
                        </m:r>
                      </m:sub>
                    </m:sSub>
                  </m:oMath>
                </a14:m>
                <a:r>
                  <a:rPr lang="en-US" sz="1900"/>
                  <a:t> interaction units (in our case it is a single episode).</a:t>
                </a:r>
              </a:p>
              <a:p>
                <a:pPr marL="342900" indent="-342900">
                  <a:buClr>
                    <a:schemeClr val="accent1"/>
                  </a:buClr>
                  <a:buFont typeface="Arial" panose="020B0604020202020204" pitchFamily="34" charset="0"/>
                  <a:buChar char="•"/>
                </a:pPr>
                <a:r>
                  <a:rPr lang="en-US" sz="1900"/>
                  <a:t>It can be thought to be a sample-based learner (learns online).</a:t>
                </a:r>
              </a:p>
              <a:p>
                <a:pPr marL="342900" indent="-342900">
                  <a:buClr>
                    <a:schemeClr val="accent1"/>
                  </a:buClr>
                  <a:buFont typeface="Arial" panose="020B0604020202020204" pitchFamily="34" charset="0"/>
                  <a:buChar char="•"/>
                </a:pPr>
                <a:r>
                  <a:rPr lang="en-US" sz="1900"/>
                  <a:t>The teacher plays a policy </a:t>
                </a:r>
                <a14:m>
                  <m:oMath xmlns:m="http://schemas.openxmlformats.org/officeDocument/2006/math">
                    <m:sSub>
                      <m:sSubPr>
                        <m:ctrlPr>
                          <a:rPr lang="en-US" sz="1900" b="0" i="1" smtClean="0">
                            <a:latin typeface="Cambria Math" panose="02040503050406030204" pitchFamily="18" charset="0"/>
                          </a:rPr>
                        </m:ctrlPr>
                      </m:sSubPr>
                      <m:e>
                        <m:r>
                          <m:rPr>
                            <m:sty m:val="p"/>
                          </m:rPr>
                          <a:rPr lang="en-US" sz="1900" b="0" i="0" smtClean="0">
                            <a:latin typeface="Cambria Math" panose="02040503050406030204" pitchFamily="18" charset="0"/>
                          </a:rPr>
                          <m:t>Π</m:t>
                        </m:r>
                      </m:e>
                      <m:sub>
                        <m:r>
                          <a:rPr lang="en-US" sz="1900" b="0" i="1" smtClean="0">
                            <a:latin typeface="Cambria Math" panose="02040503050406030204" pitchFamily="18" charset="0"/>
                          </a:rPr>
                          <m:t>𝑛</m:t>
                        </m:r>
                        <m:r>
                          <a:rPr lang="en-US" sz="1900" b="0" i="1" smtClean="0">
                            <a:latin typeface="Cambria Math" panose="02040503050406030204" pitchFamily="18" charset="0"/>
                          </a:rPr>
                          <m:t>,  </m:t>
                        </m:r>
                        <m:r>
                          <a:rPr lang="en-US" sz="1900" b="0" i="1" smtClean="0">
                            <a:latin typeface="Cambria Math" panose="02040503050406030204" pitchFamily="18" charset="0"/>
                          </a:rPr>
                          <m:t>𝑗</m:t>
                        </m:r>
                      </m:sub>
                    </m:sSub>
                  </m:oMath>
                </a14:m>
                <a:r>
                  <a:rPr lang="en-US" sz="1900"/>
                  <a:t>, and the student completes an episode under this intervention policy.</a:t>
                </a:r>
              </a:p>
              <a:p>
                <a:pPr marL="342900" indent="-342900">
                  <a:buClr>
                    <a:schemeClr val="accent1"/>
                  </a:buClr>
                  <a:buFont typeface="Arial" panose="020B0604020202020204" pitchFamily="34" charset="0"/>
                  <a:buChar char="•"/>
                </a:pPr>
                <a:r>
                  <a:rPr lang="en-US" sz="1900"/>
                  <a:t>After each episode of the performance of the students makes the teacher improve its policy. </a:t>
                </a:r>
              </a:p>
              <a:p>
                <a:endParaRPr lang="en-US"/>
              </a:p>
            </p:txBody>
          </p:sp>
        </mc:Choice>
        <mc:Fallback>
          <p:sp>
            <p:nvSpPr>
              <p:cNvPr id="4" name="TextBox 3">
                <a:extLst>
                  <a:ext uri="{FF2B5EF4-FFF2-40B4-BE49-F238E27FC236}">
                    <a16:creationId xmlns:a16="http://schemas.microsoft.com/office/drawing/2014/main" id="{D8793A91-E5B6-4BDB-B694-DFD6DC28A3A3}"/>
                  </a:ext>
                </a:extLst>
              </p:cNvPr>
              <p:cNvSpPr txBox="1">
                <a:spLocks noRot="1" noChangeAspect="1" noMove="1" noResize="1" noEditPoints="1" noAdjustHandles="1" noChangeArrowheads="1" noChangeShapeType="1" noTextEdit="1"/>
              </p:cNvSpPr>
              <p:nvPr/>
            </p:nvSpPr>
            <p:spPr>
              <a:xfrm>
                <a:off x="1097280" y="3429000"/>
                <a:ext cx="9249878" cy="2439642"/>
              </a:xfrm>
              <a:prstGeom prst="rect">
                <a:avLst/>
              </a:prstGeom>
              <a:blipFill>
                <a:blip r:embed="rId2"/>
                <a:stretch>
                  <a:fillRect l="-461" t="-1250"/>
                </a:stretch>
              </a:blipFill>
            </p:spPr>
            <p:txBody>
              <a:bodyPr/>
              <a:lstStyle/>
              <a:p>
                <a:r>
                  <a:rPr lang="en-US">
                    <a:noFill/>
                  </a:rPr>
                  <a:t> </a:t>
                </a:r>
              </a:p>
            </p:txBody>
          </p:sp>
        </mc:Fallback>
      </mc:AlternateContent>
    </p:spTree>
    <p:extLst>
      <p:ext uri="{BB962C8B-B14F-4D97-AF65-F5344CB8AC3E}">
        <p14:creationId xmlns:p14="http://schemas.microsoft.com/office/powerpoint/2010/main" val="19469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999F-DC24-9F45-9A30-4A183D948069}"/>
              </a:ext>
            </a:extLst>
          </p:cNvPr>
          <p:cNvSpPr>
            <a:spLocks noGrp="1"/>
          </p:cNvSpPr>
          <p:nvPr>
            <p:ph type="title"/>
          </p:nvPr>
        </p:nvSpPr>
        <p:spPr/>
        <p:txBody>
          <a:bodyPr/>
          <a:lstStyle/>
          <a:p>
            <a:r>
              <a:rPr lang="en-IN"/>
              <a:t>Our idea of soft policies</a:t>
            </a:r>
            <a:endParaRPr lang="en-US"/>
          </a:p>
        </p:txBody>
      </p:sp>
      <p:sp>
        <p:nvSpPr>
          <p:cNvPr id="3" name="Content Placeholder 2">
            <a:extLst>
              <a:ext uri="{FF2B5EF4-FFF2-40B4-BE49-F238E27FC236}">
                <a16:creationId xmlns:a16="http://schemas.microsoft.com/office/drawing/2014/main" id="{FB566D3D-9F95-7346-B16B-52588895AA19}"/>
              </a:ext>
            </a:extLst>
          </p:cNvPr>
          <p:cNvSpPr>
            <a:spLocks noGrp="1"/>
          </p:cNvSpPr>
          <p:nvPr>
            <p:ph idx="1"/>
          </p:nvPr>
        </p:nvSpPr>
        <p:spPr>
          <a:xfrm>
            <a:off x="1097280" y="2108201"/>
            <a:ext cx="10058400" cy="1320799"/>
          </a:xfrm>
        </p:spPr>
        <p:txBody>
          <a:bodyPr>
            <a:normAutofit fontScale="92500" lnSpcReduction="10000"/>
          </a:bodyPr>
          <a:lstStyle/>
          <a:p>
            <a:r>
              <a:rPr lang="en-IN" b="1"/>
              <a:t>Problem with no reset cost:</a:t>
            </a:r>
          </a:p>
          <a:p>
            <a:r>
              <a:rPr lang="en-IN"/>
              <a:t>In the paper, whenever the teacher resets the student, no loss is incurred. </a:t>
            </a:r>
          </a:p>
          <a:p>
            <a:r>
              <a:rPr lang="en-IN"/>
              <a:t>This may cause the student to learn poorly.</a:t>
            </a:r>
          </a:p>
          <a:p>
            <a:endParaRPr lang="en-IN"/>
          </a:p>
        </p:txBody>
      </p:sp>
      <p:sp>
        <p:nvSpPr>
          <p:cNvPr id="4" name="TextBox 3">
            <a:extLst>
              <a:ext uri="{FF2B5EF4-FFF2-40B4-BE49-F238E27FC236}">
                <a16:creationId xmlns:a16="http://schemas.microsoft.com/office/drawing/2014/main" id="{A41D2362-98E9-E64F-A5F0-03794E6F4DD6}"/>
              </a:ext>
            </a:extLst>
          </p:cNvPr>
          <p:cNvSpPr txBox="1"/>
          <p:nvPr/>
        </p:nvSpPr>
        <p:spPr>
          <a:xfrm>
            <a:off x="1097280" y="3988646"/>
            <a:ext cx="10299875" cy="2031325"/>
          </a:xfrm>
          <a:prstGeom prst="rect">
            <a:avLst/>
          </a:prstGeom>
          <a:noFill/>
        </p:spPr>
        <p:txBody>
          <a:bodyPr wrap="square" rtlCol="0">
            <a:spAutoFit/>
          </a:bodyPr>
          <a:lstStyle/>
          <a:p>
            <a:r>
              <a:rPr lang="en-IN" b="1"/>
              <a:t>Our Solution:</a:t>
            </a:r>
          </a:p>
          <a:p>
            <a:r>
              <a:rPr lang="en-IN"/>
              <a:t>Instead to indicate to the student that a particular state is unsafe (a nominal –</a:t>
            </a:r>
            <a:r>
              <a:rPr lang="en-IN" err="1"/>
              <a:t>ve</a:t>
            </a:r>
            <a:r>
              <a:rPr lang="en-IN"/>
              <a:t> reward: 5% of the cost on ending up on a dangerous state was added)</a:t>
            </a:r>
          </a:p>
          <a:p>
            <a:endParaRPr lang="en-IN"/>
          </a:p>
          <a:p>
            <a:r>
              <a:rPr lang="en-IN"/>
              <a:t>Finally, the student in our implementation can take the help of the teacher only fixed number of times, to ensure that they don’t end up depending of the teacher forever.</a:t>
            </a:r>
            <a:endParaRPr lang="en-US"/>
          </a:p>
          <a:p>
            <a:pPr algn="l"/>
            <a:endParaRPr lang="en-US"/>
          </a:p>
        </p:txBody>
      </p:sp>
    </p:spTree>
    <p:extLst>
      <p:ext uri="{BB962C8B-B14F-4D97-AF65-F5344CB8AC3E}">
        <p14:creationId xmlns:p14="http://schemas.microsoft.com/office/powerpoint/2010/main" val="333214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9564-C319-4F96-9800-4B3238E32562}"/>
              </a:ext>
            </a:extLst>
          </p:cNvPr>
          <p:cNvSpPr>
            <a:spLocks noGrp="1"/>
          </p:cNvSpPr>
          <p:nvPr>
            <p:ph type="title"/>
          </p:nvPr>
        </p:nvSpPr>
        <p:spPr>
          <a:xfrm>
            <a:off x="1097280" y="286603"/>
            <a:ext cx="10453036" cy="1450757"/>
          </a:xfrm>
        </p:spPr>
        <p:txBody>
          <a:bodyPr/>
          <a:lstStyle/>
          <a:p>
            <a:r>
              <a:rPr lang="en-US"/>
              <a:t>Our implementation (from scratch)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7D112B-675B-4F3F-9A67-FAF15CC58029}"/>
                  </a:ext>
                </a:extLst>
              </p:cNvPr>
              <p:cNvSpPr>
                <a:spLocks noGrp="1"/>
              </p:cNvSpPr>
              <p:nvPr>
                <p:ph idx="1"/>
              </p:nvPr>
            </p:nvSpPr>
            <p:spPr>
              <a:xfrm>
                <a:off x="1097280" y="2236538"/>
                <a:ext cx="10058400" cy="3760891"/>
              </a:xfrm>
            </p:spPr>
            <p:txBody>
              <a:bodyPr/>
              <a:lstStyle/>
              <a:p>
                <a:r>
                  <a:rPr lang="en-US" sz="1800" b="1"/>
                  <a:t>Input:  </a:t>
                </a:r>
                <a:r>
                  <a:rPr lang="en-US" sz="1800"/>
                  <a:t>A coarse intervention set </a:t>
                </a:r>
                <a14:m>
                  <m:oMath xmlns:m="http://schemas.openxmlformats.org/officeDocument/2006/math">
                    <m:r>
                      <a:rPr lang="en-US" sz="1800" b="0" i="1" smtClean="0">
                        <a:latin typeface="Cambria Math" panose="02040503050406030204" pitchFamily="18" charset="0"/>
                      </a:rPr>
                      <m:t>ℐ</m:t>
                    </m:r>
                    <m:r>
                      <a:rPr lang="en-US" sz="1800" b="0" i="1" smtClean="0">
                        <a:latin typeface="Cambria Math" panose="02040503050406030204" pitchFamily="18" charset="0"/>
                      </a:rPr>
                      <m:t> </m:t>
                    </m:r>
                  </m:oMath>
                </a14:m>
                <a:r>
                  <a:rPr lang="en-US" sz="1800"/>
                  <a:t>and a policy stochastic policy of the teacher,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𝜋</m:t>
                        </m:r>
                      </m:e>
                      <m:sub>
                        <m:r>
                          <a:rPr lang="en-US" sz="1800" b="0" i="1" smtClean="0">
                            <a:latin typeface="Cambria Math" panose="02040503050406030204" pitchFamily="18" charset="0"/>
                          </a:rPr>
                          <m:t>0</m:t>
                        </m:r>
                      </m:sub>
                      <m:sup>
                        <m:r>
                          <a:rPr lang="en-US" sz="1800" b="0" i="1" smtClean="0">
                            <a:latin typeface="Cambria Math" panose="02040503050406030204" pitchFamily="18" charset="0"/>
                          </a:rPr>
                          <m:t>𝑇</m:t>
                        </m:r>
                      </m:sup>
                    </m:sSubSup>
                  </m:oMath>
                </a14:m>
                <a:endParaRPr lang="en-US" sz="1800"/>
              </a:p>
              <a:p>
                <a:r>
                  <a:rPr lang="en-US" sz="1800" b="1"/>
                  <a:t>for </a:t>
                </a:r>
                <a14:m>
                  <m:oMath xmlns:m="http://schemas.openxmlformats.org/officeDocument/2006/math">
                    <m:r>
                      <a:rPr lang="en-US" sz="1800" i="1" dirty="0" smtClean="0">
                        <a:latin typeface="Cambria Math" panose="02040503050406030204" pitchFamily="18" charset="0"/>
                      </a:rPr>
                      <m:t>𝑡</m:t>
                    </m:r>
                  </m:oMath>
                </a14:m>
                <a:r>
                  <a:rPr lang="en-US" sz="1800"/>
                  <a:t> in range(1, 2,….</a:t>
                </a:r>
                <a14:m>
                  <m:oMath xmlns:m="http://schemas.openxmlformats.org/officeDocument/2006/math">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𝑁</m:t>
                        </m:r>
                      </m:e>
                      <m:sub>
                        <m:r>
                          <a:rPr lang="en-US" sz="1800" b="0" i="1" smtClean="0">
                            <a:latin typeface="Cambria Math" panose="02040503050406030204" pitchFamily="18" charset="0"/>
                          </a:rPr>
                          <m:t>𝑡</m:t>
                        </m:r>
                      </m:sub>
                    </m:sSub>
                  </m:oMath>
                </a14:m>
                <a:r>
                  <a:rPr lang="en-US" sz="1800"/>
                  <a:t>):</a:t>
                </a:r>
              </a:p>
              <a:p>
                <a:pPr lvl="1"/>
                <a:r>
                  <a:rPr lang="en-US" sz="1800" err="1"/>
                  <a:t>create_student</a:t>
                </a:r>
                <a:r>
                  <a:rPr lang="en-US" sz="180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𝑗</m:t>
                        </m:r>
                      </m:sub>
                    </m:sSub>
                  </m:oMath>
                </a14:m>
                <a:r>
                  <a:rPr lang="en-US" sz="1800"/>
                  <a:t> with a uniform initial policy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𝜋</m:t>
                        </m:r>
                      </m:e>
                      <m:sub>
                        <m:r>
                          <a:rPr lang="en-US" sz="1800" b="0" i="1" smtClean="0">
                            <a:latin typeface="Cambria Math" panose="02040503050406030204" pitchFamily="18" charset="0"/>
                          </a:rPr>
                          <m:t>0,  </m:t>
                        </m:r>
                        <m:r>
                          <a:rPr lang="en-US" sz="1800" b="0" i="1" smtClean="0">
                            <a:latin typeface="Cambria Math" panose="02040503050406030204" pitchFamily="18" charset="0"/>
                          </a:rPr>
                          <m:t>𝑗</m:t>
                        </m:r>
                      </m:sub>
                    </m:sSub>
                    <m:r>
                      <a:rPr lang="en-US" sz="1800" b="0" i="1" smtClean="0">
                        <a:latin typeface="Cambria Math" panose="02040503050406030204" pitchFamily="18" charset="0"/>
                      </a:rPr>
                      <m:t> </m:t>
                    </m:r>
                  </m:oMath>
                </a14:m>
                <a:endParaRPr lang="en-US" sz="1800"/>
              </a:p>
              <a:p>
                <a:pPr lvl="1"/>
                <a:r>
                  <a:rPr lang="en-US" sz="1800" b="1"/>
                  <a:t>for </a:t>
                </a:r>
                <a:r>
                  <a:rPr lang="en-US" sz="1800"/>
                  <a:t>s in range(1, 2, …,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𝑁</m:t>
                        </m:r>
                      </m:e>
                      <m:sub>
                        <m:r>
                          <a:rPr lang="en-US" sz="1800" b="0" i="1" smtClean="0">
                            <a:latin typeface="Cambria Math" panose="02040503050406030204" pitchFamily="18" charset="0"/>
                          </a:rPr>
                          <m:t>𝑠</m:t>
                        </m:r>
                      </m:sub>
                    </m:sSub>
                  </m:oMath>
                </a14:m>
                <a:r>
                  <a:rPr lang="en-US" sz="1800"/>
                  <a:t>):</a:t>
                </a:r>
              </a:p>
              <a:p>
                <a:pPr lvl="2"/>
                <a:r>
                  <a:rPr lang="en-US"/>
                  <a:t> </a:t>
                </a:r>
                <a:r>
                  <a:rPr lang="en-US" sz="1800"/>
                  <a:t>Generate a trajectory and perform asynchronous Q-learning: which will update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𝜋</m:t>
                        </m:r>
                      </m:e>
                      <m:sub>
                        <m:r>
                          <a:rPr lang="en-US" sz="1800" b="0" i="1" smtClean="0">
                            <a:latin typeface="Cambria Math" panose="02040503050406030204" pitchFamily="18" charset="0"/>
                          </a:rPr>
                          <m:t>𝑠</m:t>
                        </m:r>
                        <m:r>
                          <a:rPr lang="en-US" sz="1800" b="0" i="1" smtClean="0">
                            <a:latin typeface="Cambria Math" panose="02040503050406030204" pitchFamily="18" charset="0"/>
                          </a:rPr>
                          <m:t>−1, </m:t>
                        </m:r>
                        <m:r>
                          <a:rPr lang="en-US" sz="1800" b="0" i="1" smtClean="0">
                            <a:latin typeface="Cambria Math" panose="02040503050406030204" pitchFamily="18" charset="0"/>
                          </a:rPr>
                          <m:t>𝑗</m:t>
                        </m:r>
                      </m:sub>
                    </m:sSub>
                  </m:oMath>
                </a14:m>
                <a:r>
                  <a:rPr lang="en-US"/>
                  <a:t> </a:t>
                </a:r>
                <a:r>
                  <a:rPr lang="en-US" sz="1800"/>
                  <a:t>to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𝑗</m:t>
                        </m:r>
                      </m:sub>
                    </m:sSub>
                  </m:oMath>
                </a14:m>
                <a:endParaRPr lang="en-US" sz="1800"/>
              </a:p>
              <a:p>
                <a:pPr lvl="2"/>
                <a:r>
                  <a:rPr lang="en-US" sz="1800"/>
                  <a:t>Return the total reward </a:t>
                </a:r>
                <a14:m>
                  <m:oMath xmlns:m="http://schemas.openxmlformats.org/officeDocument/2006/math">
                    <m:r>
                      <a:rPr lang="en-US" sz="1800" b="0" i="1" smtClean="0">
                        <a:latin typeface="Cambria Math" panose="02040503050406030204" pitchFamily="18" charset="0"/>
                      </a:rPr>
                      <m:t>𝑅</m:t>
                    </m:r>
                    <m:r>
                      <a:rPr lang="en-US" sz="1800" b="0" i="1" smtClean="0">
                        <a:latin typeface="Cambria Math" panose="02040503050406030204" pitchFamily="18" charset="0"/>
                      </a:rPr>
                      <m:t>_</m:t>
                    </m:r>
                    <m:r>
                      <a:rPr lang="en-US" sz="1800" b="0" i="1" smtClean="0">
                        <a:latin typeface="Cambria Math" panose="02040503050406030204" pitchFamily="18" charset="0"/>
                      </a:rPr>
                      <m:t>𝑐𝑢𝑚𝑢</m:t>
                    </m:r>
                  </m:oMath>
                </a14:m>
                <a:r>
                  <a:rPr lang="en-US" sz="1800"/>
                  <a:t> obtained during the episode, when the current intervention policy is followed (record the trajectories and rewards)</a:t>
                </a:r>
              </a:p>
              <a:p>
                <a:pPr marL="384048" lvl="2" indent="0">
                  <a:buNone/>
                </a:pPr>
                <a:r>
                  <a:rPr lang="en-US" sz="1800"/>
                  <a:t>Train the teacher based using Monte Carlo technique</a:t>
                </a:r>
              </a:p>
            </p:txBody>
          </p:sp>
        </mc:Choice>
        <mc:Fallback>
          <p:sp>
            <p:nvSpPr>
              <p:cNvPr id="3" name="Content Placeholder 2">
                <a:extLst>
                  <a:ext uri="{FF2B5EF4-FFF2-40B4-BE49-F238E27FC236}">
                    <a16:creationId xmlns:a16="http://schemas.microsoft.com/office/drawing/2014/main" id="{527D112B-675B-4F3F-9A67-FAF15CC58029}"/>
                  </a:ext>
                </a:extLst>
              </p:cNvPr>
              <p:cNvSpPr>
                <a:spLocks noGrp="1" noRot="1" noChangeAspect="1" noMove="1" noResize="1" noEditPoints="1" noAdjustHandles="1" noChangeArrowheads="1" noChangeShapeType="1" noTextEdit="1"/>
              </p:cNvSpPr>
              <p:nvPr>
                <p:ph idx="1"/>
              </p:nvPr>
            </p:nvSpPr>
            <p:spPr>
              <a:xfrm>
                <a:off x="1097280" y="2236538"/>
                <a:ext cx="10058400" cy="3760891"/>
              </a:xfrm>
              <a:blipFill>
                <a:blip r:embed="rId2"/>
                <a:stretch>
                  <a:fillRect l="-485" t="-486" r="-1455"/>
                </a:stretch>
              </a:blipFill>
            </p:spPr>
            <p:txBody>
              <a:bodyPr/>
              <a:lstStyle/>
              <a:p>
                <a:r>
                  <a:rPr lang="en-US">
                    <a:noFill/>
                  </a:rPr>
                  <a:t> </a:t>
                </a:r>
              </a:p>
            </p:txBody>
          </p:sp>
        </mc:Fallback>
      </mc:AlternateContent>
    </p:spTree>
    <p:extLst>
      <p:ext uri="{BB962C8B-B14F-4D97-AF65-F5344CB8AC3E}">
        <p14:creationId xmlns:p14="http://schemas.microsoft.com/office/powerpoint/2010/main" val="1811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C329-992C-43CF-8F67-485F4850266F}"/>
              </a:ext>
            </a:extLst>
          </p:cNvPr>
          <p:cNvSpPr>
            <a:spLocks noGrp="1"/>
          </p:cNvSpPr>
          <p:nvPr>
            <p:ph type="title"/>
          </p:nvPr>
        </p:nvSpPr>
        <p:spPr/>
        <p:txBody>
          <a:bodyPr/>
          <a:lstStyle/>
          <a:p>
            <a:r>
              <a:rPr lang="en-US"/>
              <a:t>Results on training the teacher</a:t>
            </a:r>
          </a:p>
        </p:txBody>
      </p:sp>
      <p:pic>
        <p:nvPicPr>
          <p:cNvPr id="9" name="Content Placeholder 8" descr="Chart, line chart&#10;&#10;Description automatically generated">
            <a:extLst>
              <a:ext uri="{FF2B5EF4-FFF2-40B4-BE49-F238E27FC236}">
                <a16:creationId xmlns:a16="http://schemas.microsoft.com/office/drawing/2014/main" id="{DE2418F6-7EF3-4E00-A76F-F053F739E823}"/>
              </a:ext>
            </a:extLst>
          </p:cNvPr>
          <p:cNvPicPr>
            <a:picLocks noGrp="1" noChangeAspect="1"/>
          </p:cNvPicPr>
          <p:nvPr>
            <p:ph idx="1"/>
          </p:nvPr>
        </p:nvPicPr>
        <p:blipFill>
          <a:blip r:embed="rId2"/>
          <a:stretch>
            <a:fillRect/>
          </a:stretch>
        </p:blipFill>
        <p:spPr>
          <a:xfrm>
            <a:off x="1412836" y="2038333"/>
            <a:ext cx="5081158" cy="3531405"/>
          </a:xfrm>
        </p:spPr>
      </p:pic>
      <p:sp>
        <p:nvSpPr>
          <p:cNvPr id="10" name="TextBox 9">
            <a:extLst>
              <a:ext uri="{FF2B5EF4-FFF2-40B4-BE49-F238E27FC236}">
                <a16:creationId xmlns:a16="http://schemas.microsoft.com/office/drawing/2014/main" id="{0D26995B-A482-48FC-9A9C-39980AF0189B}"/>
              </a:ext>
            </a:extLst>
          </p:cNvPr>
          <p:cNvSpPr txBox="1"/>
          <p:nvPr/>
        </p:nvSpPr>
        <p:spPr>
          <a:xfrm>
            <a:off x="7432646" y="3129094"/>
            <a:ext cx="3154260" cy="1200329"/>
          </a:xfrm>
          <a:prstGeom prst="rect">
            <a:avLst/>
          </a:prstGeom>
          <a:noFill/>
        </p:spPr>
        <p:txBody>
          <a:bodyPr wrap="square" rtlCol="0">
            <a:spAutoFit/>
          </a:bodyPr>
          <a:lstStyle/>
          <a:p>
            <a:r>
              <a:rPr lang="en-US"/>
              <a:t>It shows that the policy of the teacher betters with time. (it is learning some useful curriculum)</a:t>
            </a:r>
          </a:p>
        </p:txBody>
      </p:sp>
    </p:spTree>
    <p:extLst>
      <p:ext uri="{BB962C8B-B14F-4D97-AF65-F5344CB8AC3E}">
        <p14:creationId xmlns:p14="http://schemas.microsoft.com/office/powerpoint/2010/main" val="200540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143CD-65A1-49A9-B1ED-E1BEFC0516AC}"/>
              </a:ext>
            </a:extLst>
          </p:cNvPr>
          <p:cNvSpPr>
            <a:spLocks noGrp="1"/>
          </p:cNvSpPr>
          <p:nvPr>
            <p:ph type="title"/>
          </p:nvPr>
        </p:nvSpPr>
        <p:spPr/>
        <p:txBody>
          <a:bodyPr/>
          <a:lstStyle/>
          <a:p>
            <a:r>
              <a:rPr lang="en-US"/>
              <a:t>Policy Iteration to </a:t>
            </a:r>
            <a:r>
              <a:rPr lang="en-US" err="1"/>
              <a:t>analyse</a:t>
            </a:r>
            <a:r>
              <a:rPr lang="en-US"/>
              <a:t> the Environment</a:t>
            </a:r>
          </a:p>
        </p:txBody>
      </p:sp>
      <p:sp>
        <p:nvSpPr>
          <p:cNvPr id="3" name="Content Placeholder 2">
            <a:extLst>
              <a:ext uri="{FF2B5EF4-FFF2-40B4-BE49-F238E27FC236}">
                <a16:creationId xmlns:a16="http://schemas.microsoft.com/office/drawing/2014/main" id="{B05DB59A-C0E2-46F3-82FD-83EA9D3EF9FF}"/>
              </a:ext>
            </a:extLst>
          </p:cNvPr>
          <p:cNvSpPr>
            <a:spLocks noGrp="1"/>
          </p:cNvSpPr>
          <p:nvPr>
            <p:ph idx="1"/>
          </p:nvPr>
        </p:nvSpPr>
        <p:spPr/>
        <p:txBody>
          <a:bodyPr/>
          <a:lstStyle/>
          <a:p>
            <a:r>
              <a:rPr lang="en-US"/>
              <a:t>Using basic algorithms first to </a:t>
            </a:r>
            <a:r>
              <a:rPr lang="en-US" err="1"/>
              <a:t>analyse</a:t>
            </a:r>
            <a:r>
              <a:rPr lang="en-US"/>
              <a:t> the environment. </a:t>
            </a:r>
          </a:p>
        </p:txBody>
      </p:sp>
      <p:pic>
        <p:nvPicPr>
          <p:cNvPr id="5" name="Picture 4" descr="Chart&#10;&#10;Description automatically generated">
            <a:extLst>
              <a:ext uri="{FF2B5EF4-FFF2-40B4-BE49-F238E27FC236}">
                <a16:creationId xmlns:a16="http://schemas.microsoft.com/office/drawing/2014/main" id="{73739A85-3A96-46CE-B6D3-7D1ACD38B854}"/>
              </a:ext>
            </a:extLst>
          </p:cNvPr>
          <p:cNvPicPr>
            <a:picLocks noChangeAspect="1"/>
          </p:cNvPicPr>
          <p:nvPr/>
        </p:nvPicPr>
        <p:blipFill>
          <a:blip r:embed="rId2"/>
          <a:stretch>
            <a:fillRect/>
          </a:stretch>
        </p:blipFill>
        <p:spPr>
          <a:xfrm>
            <a:off x="1036320" y="2641451"/>
            <a:ext cx="4611151" cy="3353564"/>
          </a:xfrm>
          <a:prstGeom prst="rect">
            <a:avLst/>
          </a:prstGeom>
        </p:spPr>
      </p:pic>
      <p:pic>
        <p:nvPicPr>
          <p:cNvPr id="9" name="Picture 8">
            <a:extLst>
              <a:ext uri="{FF2B5EF4-FFF2-40B4-BE49-F238E27FC236}">
                <a16:creationId xmlns:a16="http://schemas.microsoft.com/office/drawing/2014/main" id="{6DD81D09-8E35-44F2-9709-4E476D283222}"/>
              </a:ext>
            </a:extLst>
          </p:cNvPr>
          <p:cNvPicPr>
            <a:picLocks noChangeAspect="1"/>
          </p:cNvPicPr>
          <p:nvPr/>
        </p:nvPicPr>
        <p:blipFill>
          <a:blip r:embed="rId3"/>
          <a:stretch>
            <a:fillRect/>
          </a:stretch>
        </p:blipFill>
        <p:spPr>
          <a:xfrm>
            <a:off x="6676631" y="2689458"/>
            <a:ext cx="3838575" cy="3257550"/>
          </a:xfrm>
          <a:prstGeom prst="rect">
            <a:avLst/>
          </a:prstGeom>
        </p:spPr>
      </p:pic>
    </p:spTree>
    <p:extLst>
      <p:ext uri="{BB962C8B-B14F-4D97-AF65-F5344CB8AC3E}">
        <p14:creationId xmlns:p14="http://schemas.microsoft.com/office/powerpoint/2010/main" val="2183989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6D0F-89D7-4380-BFE2-F26738CF8637}"/>
              </a:ext>
            </a:extLst>
          </p:cNvPr>
          <p:cNvSpPr>
            <a:spLocks noGrp="1"/>
          </p:cNvSpPr>
          <p:nvPr>
            <p:ph type="title"/>
          </p:nvPr>
        </p:nvSpPr>
        <p:spPr/>
        <p:txBody>
          <a:bodyPr/>
          <a:lstStyle/>
          <a:p>
            <a:r>
              <a:rPr lang="en-US"/>
              <a:t>Basic Q-learning vs CISR</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CD6B601A-4E91-4232-9C9C-30E9EDE4E2E3}"/>
              </a:ext>
            </a:extLst>
          </p:cNvPr>
          <p:cNvPicPr>
            <a:picLocks noGrp="1" noChangeAspect="1"/>
          </p:cNvPicPr>
          <p:nvPr>
            <p:ph idx="1"/>
          </p:nvPr>
        </p:nvPicPr>
        <p:blipFill>
          <a:blip r:embed="rId2"/>
          <a:stretch>
            <a:fillRect/>
          </a:stretch>
        </p:blipFill>
        <p:spPr>
          <a:xfrm>
            <a:off x="1298616" y="2127642"/>
            <a:ext cx="4555162" cy="3142271"/>
          </a:xfrm>
        </p:spPr>
      </p:pic>
      <p:pic>
        <p:nvPicPr>
          <p:cNvPr id="7" name="Picture 6" descr="Text&#10;&#10;Description automatically generated">
            <a:extLst>
              <a:ext uri="{FF2B5EF4-FFF2-40B4-BE49-F238E27FC236}">
                <a16:creationId xmlns:a16="http://schemas.microsoft.com/office/drawing/2014/main" id="{D82A0593-44E1-4DB7-B047-98DDD0218482}"/>
              </a:ext>
            </a:extLst>
          </p:cNvPr>
          <p:cNvPicPr>
            <a:picLocks noChangeAspect="1"/>
          </p:cNvPicPr>
          <p:nvPr/>
        </p:nvPicPr>
        <p:blipFill>
          <a:blip r:embed="rId3"/>
          <a:stretch>
            <a:fillRect/>
          </a:stretch>
        </p:blipFill>
        <p:spPr>
          <a:xfrm>
            <a:off x="6356687" y="2127642"/>
            <a:ext cx="4870579" cy="3231554"/>
          </a:xfrm>
          <a:prstGeom prst="rect">
            <a:avLst/>
          </a:prstGeom>
        </p:spPr>
      </p:pic>
      <p:sp>
        <p:nvSpPr>
          <p:cNvPr id="8" name="TextBox 7">
            <a:extLst>
              <a:ext uri="{FF2B5EF4-FFF2-40B4-BE49-F238E27FC236}">
                <a16:creationId xmlns:a16="http://schemas.microsoft.com/office/drawing/2014/main" id="{C3DCF9AC-6955-4719-99FE-264DC78F5FA5}"/>
              </a:ext>
            </a:extLst>
          </p:cNvPr>
          <p:cNvSpPr txBox="1"/>
          <p:nvPr/>
        </p:nvSpPr>
        <p:spPr>
          <a:xfrm>
            <a:off x="964734" y="5198530"/>
            <a:ext cx="10721130" cy="1200329"/>
          </a:xfrm>
          <a:prstGeom prst="rect">
            <a:avLst/>
          </a:prstGeom>
          <a:noFill/>
        </p:spPr>
        <p:txBody>
          <a:bodyPr wrap="square" rtlCol="0">
            <a:spAutoFit/>
          </a:bodyPr>
          <a:lstStyle/>
          <a:p>
            <a:r>
              <a:rPr lang="en-US" b="1"/>
              <a:t>Takeaways: (These are student training curves after the teacher was trained)</a:t>
            </a:r>
          </a:p>
          <a:p>
            <a:pPr marL="342900" indent="-342900">
              <a:buAutoNum type="arabicParenR"/>
            </a:pPr>
            <a:r>
              <a:rPr lang="en-US"/>
              <a:t>In the short run the CISR agent doesn’t make mistakes with high penalty</a:t>
            </a:r>
          </a:p>
          <a:p>
            <a:pPr marL="342900" indent="-342900">
              <a:buAutoNum type="arabicParenR"/>
            </a:pPr>
            <a:r>
              <a:rPr lang="en-US"/>
              <a:t>In long run it oscillates less.</a:t>
            </a:r>
          </a:p>
          <a:p>
            <a:r>
              <a:rPr lang="en-US"/>
              <a:t>Thus, once the teacher has learnt a good curriculum it will ensure learning safety.</a:t>
            </a:r>
          </a:p>
        </p:txBody>
      </p:sp>
    </p:spTree>
    <p:extLst>
      <p:ext uri="{BB962C8B-B14F-4D97-AF65-F5344CB8AC3E}">
        <p14:creationId xmlns:p14="http://schemas.microsoft.com/office/powerpoint/2010/main" val="386100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A1CB-BC9B-4863-83DC-5920A29AD91A}"/>
              </a:ext>
            </a:extLst>
          </p:cNvPr>
          <p:cNvSpPr>
            <a:spLocks noGrp="1"/>
          </p:cNvSpPr>
          <p:nvPr>
            <p:ph type="title"/>
          </p:nvPr>
        </p:nvSpPr>
        <p:spPr/>
        <p:txBody>
          <a:bodyPr/>
          <a:lstStyle/>
          <a:p>
            <a:r>
              <a:rPr lang="en-US"/>
              <a:t>Reducing total cost during training</a:t>
            </a:r>
          </a:p>
        </p:txBody>
      </p:sp>
      <p:pic>
        <p:nvPicPr>
          <p:cNvPr id="5" name="Content Placeholder 4" descr="Icon&#10;&#10;Description automatically generated">
            <a:extLst>
              <a:ext uri="{FF2B5EF4-FFF2-40B4-BE49-F238E27FC236}">
                <a16:creationId xmlns:a16="http://schemas.microsoft.com/office/drawing/2014/main" id="{559B1EEE-C158-422B-9C71-AC277D6F3CEF}"/>
              </a:ext>
            </a:extLst>
          </p:cNvPr>
          <p:cNvPicPr>
            <a:picLocks noGrp="1" noChangeAspect="1"/>
          </p:cNvPicPr>
          <p:nvPr>
            <p:ph idx="1"/>
          </p:nvPr>
        </p:nvPicPr>
        <p:blipFill>
          <a:blip r:embed="rId2"/>
          <a:stretch>
            <a:fillRect/>
          </a:stretch>
        </p:blipFill>
        <p:spPr>
          <a:xfrm>
            <a:off x="3229410" y="2139001"/>
            <a:ext cx="5004940" cy="3531405"/>
          </a:xfrm>
        </p:spPr>
      </p:pic>
    </p:spTree>
    <p:extLst>
      <p:ext uri="{BB962C8B-B14F-4D97-AF65-F5344CB8AC3E}">
        <p14:creationId xmlns:p14="http://schemas.microsoft.com/office/powerpoint/2010/main" val="791137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34A3-0A24-4C98-897D-D809A70A1230}"/>
              </a:ext>
            </a:extLst>
          </p:cNvPr>
          <p:cNvSpPr>
            <a:spLocks noGrp="1"/>
          </p:cNvSpPr>
          <p:nvPr>
            <p:ph type="title"/>
          </p:nvPr>
        </p:nvSpPr>
        <p:spPr/>
        <p:txBody>
          <a:bodyPr/>
          <a:lstStyle/>
          <a:p>
            <a:r>
              <a:rPr lang="en-US"/>
              <a:t>Visit frequencies to states under CISR</a:t>
            </a:r>
          </a:p>
        </p:txBody>
      </p:sp>
      <p:pic>
        <p:nvPicPr>
          <p:cNvPr id="9" name="Picture 8">
            <a:extLst>
              <a:ext uri="{FF2B5EF4-FFF2-40B4-BE49-F238E27FC236}">
                <a16:creationId xmlns:a16="http://schemas.microsoft.com/office/drawing/2014/main" id="{722C365B-39E8-4D66-8194-D42EE0B99896}"/>
              </a:ext>
            </a:extLst>
          </p:cNvPr>
          <p:cNvPicPr>
            <a:picLocks noChangeAspect="1"/>
          </p:cNvPicPr>
          <p:nvPr/>
        </p:nvPicPr>
        <p:blipFill>
          <a:blip r:embed="rId2"/>
          <a:stretch>
            <a:fillRect/>
          </a:stretch>
        </p:blipFill>
        <p:spPr>
          <a:xfrm>
            <a:off x="1485996" y="2115677"/>
            <a:ext cx="4467225" cy="3160682"/>
          </a:xfrm>
          <a:prstGeom prst="rect">
            <a:avLst/>
          </a:prstGeom>
        </p:spPr>
      </p:pic>
      <p:pic>
        <p:nvPicPr>
          <p:cNvPr id="11" name="Picture 10">
            <a:extLst>
              <a:ext uri="{FF2B5EF4-FFF2-40B4-BE49-F238E27FC236}">
                <a16:creationId xmlns:a16="http://schemas.microsoft.com/office/drawing/2014/main" id="{B43DC77E-0A24-4006-BA07-19313A7D4E68}"/>
              </a:ext>
            </a:extLst>
          </p:cNvPr>
          <p:cNvPicPr>
            <a:picLocks noChangeAspect="1"/>
          </p:cNvPicPr>
          <p:nvPr/>
        </p:nvPicPr>
        <p:blipFill>
          <a:blip r:embed="rId3"/>
          <a:stretch>
            <a:fillRect/>
          </a:stretch>
        </p:blipFill>
        <p:spPr>
          <a:xfrm>
            <a:off x="5955552" y="2172826"/>
            <a:ext cx="4591662" cy="3103533"/>
          </a:xfrm>
          <a:prstGeom prst="rect">
            <a:avLst/>
          </a:prstGeom>
        </p:spPr>
      </p:pic>
      <p:sp>
        <p:nvSpPr>
          <p:cNvPr id="12" name="TextBox 11">
            <a:extLst>
              <a:ext uri="{FF2B5EF4-FFF2-40B4-BE49-F238E27FC236}">
                <a16:creationId xmlns:a16="http://schemas.microsoft.com/office/drawing/2014/main" id="{4362E000-3215-4AF7-AFBD-BD184D017BF5}"/>
              </a:ext>
            </a:extLst>
          </p:cNvPr>
          <p:cNvSpPr txBox="1"/>
          <p:nvPr/>
        </p:nvSpPr>
        <p:spPr>
          <a:xfrm>
            <a:off x="1433065" y="5441807"/>
            <a:ext cx="11097948" cy="369332"/>
          </a:xfrm>
          <a:prstGeom prst="rect">
            <a:avLst/>
          </a:prstGeom>
          <a:noFill/>
        </p:spPr>
        <p:txBody>
          <a:bodyPr wrap="square" rtlCol="0">
            <a:spAutoFit/>
          </a:bodyPr>
          <a:lstStyle/>
          <a:p>
            <a:r>
              <a:rPr lang="en-US"/>
              <a:t>Clearly dangerous states are avoided in CISR. (the optimal path seems to be highlighted)</a:t>
            </a:r>
          </a:p>
        </p:txBody>
      </p:sp>
    </p:spTree>
    <p:extLst>
      <p:ext uri="{BB962C8B-B14F-4D97-AF65-F5344CB8AC3E}">
        <p14:creationId xmlns:p14="http://schemas.microsoft.com/office/powerpoint/2010/main" val="1221339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A3F8-B588-4D96-92EC-518FE01F0A25}"/>
              </a:ext>
            </a:extLst>
          </p:cNvPr>
          <p:cNvSpPr>
            <a:spLocks noGrp="1"/>
          </p:cNvSpPr>
          <p:nvPr>
            <p:ph type="title"/>
          </p:nvPr>
        </p:nvSpPr>
        <p:spPr/>
        <p:txBody>
          <a:bodyPr/>
          <a:lstStyle/>
          <a:p>
            <a:r>
              <a:rPr lang="en-US"/>
              <a:t>Comparison of Value Functions and Policies</a:t>
            </a:r>
          </a:p>
        </p:txBody>
      </p:sp>
      <p:pic>
        <p:nvPicPr>
          <p:cNvPr id="5" name="Content Placeholder 4" descr="Chart&#10;&#10;Description automatically generated">
            <a:extLst>
              <a:ext uri="{FF2B5EF4-FFF2-40B4-BE49-F238E27FC236}">
                <a16:creationId xmlns:a16="http://schemas.microsoft.com/office/drawing/2014/main" id="{0F59A56D-6AB3-4B68-ABA0-AF71AF68DDC7}"/>
              </a:ext>
            </a:extLst>
          </p:cNvPr>
          <p:cNvPicPr>
            <a:picLocks noGrp="1" noChangeAspect="1"/>
          </p:cNvPicPr>
          <p:nvPr>
            <p:ph idx="1"/>
          </p:nvPr>
        </p:nvPicPr>
        <p:blipFill>
          <a:blip r:embed="rId2"/>
          <a:stretch>
            <a:fillRect/>
          </a:stretch>
        </p:blipFill>
        <p:spPr>
          <a:xfrm>
            <a:off x="1198418" y="1922026"/>
            <a:ext cx="2998859" cy="2180988"/>
          </a:xfrm>
        </p:spPr>
      </p:pic>
      <p:pic>
        <p:nvPicPr>
          <p:cNvPr id="7" name="Picture 6" descr="Chart&#10;&#10;Description automatically generated">
            <a:extLst>
              <a:ext uri="{FF2B5EF4-FFF2-40B4-BE49-F238E27FC236}">
                <a16:creationId xmlns:a16="http://schemas.microsoft.com/office/drawing/2014/main" id="{09D88C17-D7E1-4DBD-8D48-73DD196339A3}"/>
              </a:ext>
            </a:extLst>
          </p:cNvPr>
          <p:cNvPicPr>
            <a:picLocks noChangeAspect="1"/>
          </p:cNvPicPr>
          <p:nvPr/>
        </p:nvPicPr>
        <p:blipFill>
          <a:blip r:embed="rId3"/>
          <a:stretch>
            <a:fillRect/>
          </a:stretch>
        </p:blipFill>
        <p:spPr>
          <a:xfrm>
            <a:off x="7044448" y="1922026"/>
            <a:ext cx="2998859" cy="2180989"/>
          </a:xfrm>
          <a:prstGeom prst="rect">
            <a:avLst/>
          </a:prstGeom>
        </p:spPr>
      </p:pic>
      <p:sp>
        <p:nvSpPr>
          <p:cNvPr id="8" name="TextBox 7">
            <a:extLst>
              <a:ext uri="{FF2B5EF4-FFF2-40B4-BE49-F238E27FC236}">
                <a16:creationId xmlns:a16="http://schemas.microsoft.com/office/drawing/2014/main" id="{046C3841-F463-4481-A661-992594748A6A}"/>
              </a:ext>
            </a:extLst>
          </p:cNvPr>
          <p:cNvSpPr txBox="1"/>
          <p:nvPr/>
        </p:nvSpPr>
        <p:spPr>
          <a:xfrm>
            <a:off x="1843274" y="1552694"/>
            <a:ext cx="4003226" cy="369332"/>
          </a:xfrm>
          <a:prstGeom prst="rect">
            <a:avLst/>
          </a:prstGeom>
          <a:noFill/>
        </p:spPr>
        <p:txBody>
          <a:bodyPr wrap="square" rtlCol="0">
            <a:spAutoFit/>
          </a:bodyPr>
          <a:lstStyle/>
          <a:p>
            <a:r>
              <a:rPr lang="en-US"/>
              <a:t>Q-learning</a:t>
            </a:r>
          </a:p>
        </p:txBody>
      </p:sp>
      <p:sp>
        <p:nvSpPr>
          <p:cNvPr id="10" name="TextBox 9">
            <a:extLst>
              <a:ext uri="{FF2B5EF4-FFF2-40B4-BE49-F238E27FC236}">
                <a16:creationId xmlns:a16="http://schemas.microsoft.com/office/drawing/2014/main" id="{8F0B4FFE-EEC1-4A88-888C-C0144B0159F1}"/>
              </a:ext>
            </a:extLst>
          </p:cNvPr>
          <p:cNvSpPr txBox="1"/>
          <p:nvPr/>
        </p:nvSpPr>
        <p:spPr>
          <a:xfrm>
            <a:off x="7361246" y="1552694"/>
            <a:ext cx="6094602" cy="369332"/>
          </a:xfrm>
          <a:prstGeom prst="rect">
            <a:avLst/>
          </a:prstGeom>
          <a:noFill/>
        </p:spPr>
        <p:txBody>
          <a:bodyPr wrap="square">
            <a:spAutoFit/>
          </a:bodyPr>
          <a:lstStyle/>
          <a:p>
            <a:r>
              <a:rPr lang="en-US"/>
              <a:t>CISR-25 intervention</a:t>
            </a:r>
          </a:p>
        </p:txBody>
      </p:sp>
      <p:pic>
        <p:nvPicPr>
          <p:cNvPr id="12" name="Picture 11">
            <a:extLst>
              <a:ext uri="{FF2B5EF4-FFF2-40B4-BE49-F238E27FC236}">
                <a16:creationId xmlns:a16="http://schemas.microsoft.com/office/drawing/2014/main" id="{5F3C698D-86EC-46EE-BF19-26D236A03C10}"/>
              </a:ext>
            </a:extLst>
          </p:cNvPr>
          <p:cNvPicPr>
            <a:picLocks noChangeAspect="1"/>
          </p:cNvPicPr>
          <p:nvPr/>
        </p:nvPicPr>
        <p:blipFill>
          <a:blip r:embed="rId4"/>
          <a:stretch>
            <a:fillRect/>
          </a:stretch>
        </p:blipFill>
        <p:spPr>
          <a:xfrm>
            <a:off x="6958991" y="4103014"/>
            <a:ext cx="2815904" cy="2238731"/>
          </a:xfrm>
          <a:prstGeom prst="rect">
            <a:avLst/>
          </a:prstGeom>
        </p:spPr>
      </p:pic>
      <p:pic>
        <p:nvPicPr>
          <p:cNvPr id="14" name="Picture 13">
            <a:extLst>
              <a:ext uri="{FF2B5EF4-FFF2-40B4-BE49-F238E27FC236}">
                <a16:creationId xmlns:a16="http://schemas.microsoft.com/office/drawing/2014/main" id="{5D549F30-A135-4E92-8CEA-AD128A86A678}"/>
              </a:ext>
            </a:extLst>
          </p:cNvPr>
          <p:cNvPicPr>
            <a:picLocks noChangeAspect="1"/>
          </p:cNvPicPr>
          <p:nvPr/>
        </p:nvPicPr>
        <p:blipFill>
          <a:blip r:embed="rId5"/>
          <a:stretch>
            <a:fillRect/>
          </a:stretch>
        </p:blipFill>
        <p:spPr>
          <a:xfrm>
            <a:off x="1097280" y="4083259"/>
            <a:ext cx="2815905" cy="2278240"/>
          </a:xfrm>
          <a:prstGeom prst="rect">
            <a:avLst/>
          </a:prstGeom>
        </p:spPr>
      </p:pic>
      <p:sp>
        <p:nvSpPr>
          <p:cNvPr id="15" name="TextBox 14">
            <a:extLst>
              <a:ext uri="{FF2B5EF4-FFF2-40B4-BE49-F238E27FC236}">
                <a16:creationId xmlns:a16="http://schemas.microsoft.com/office/drawing/2014/main" id="{7CC7F6BE-4410-4DB4-9EDC-3558B0315056}"/>
              </a:ext>
            </a:extLst>
          </p:cNvPr>
          <p:cNvSpPr txBox="1"/>
          <p:nvPr/>
        </p:nvSpPr>
        <p:spPr>
          <a:xfrm>
            <a:off x="4544093" y="3188117"/>
            <a:ext cx="2068082" cy="1477328"/>
          </a:xfrm>
          <a:prstGeom prst="rect">
            <a:avLst/>
          </a:prstGeom>
          <a:noFill/>
        </p:spPr>
        <p:txBody>
          <a:bodyPr wrap="square" rtlCol="0">
            <a:spAutoFit/>
          </a:bodyPr>
          <a:lstStyle/>
          <a:p>
            <a:r>
              <a:rPr lang="en-US" b="1"/>
              <a:t>Observation: </a:t>
            </a:r>
          </a:p>
          <a:p>
            <a:r>
              <a:rPr lang="en-US"/>
              <a:t>In CISR the student has very less knowledge of the dangerous states</a:t>
            </a:r>
          </a:p>
        </p:txBody>
      </p:sp>
    </p:spTree>
    <p:extLst>
      <p:ext uri="{BB962C8B-B14F-4D97-AF65-F5344CB8AC3E}">
        <p14:creationId xmlns:p14="http://schemas.microsoft.com/office/powerpoint/2010/main" val="113818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C077D-5216-4DFC-90A9-36FC05687764}"/>
              </a:ext>
            </a:extLst>
          </p:cNvPr>
          <p:cNvSpPr>
            <a:spLocks noGrp="1"/>
          </p:cNvSpPr>
          <p:nvPr>
            <p:ph type="title"/>
          </p:nvPr>
        </p:nvSpPr>
        <p:spPr/>
        <p:txBody>
          <a:bodyPr/>
          <a:lstStyle/>
          <a:p>
            <a:r>
              <a:rPr lang="en-US"/>
              <a:t>Problem Statement</a:t>
            </a:r>
          </a:p>
        </p:txBody>
      </p:sp>
      <p:sp>
        <p:nvSpPr>
          <p:cNvPr id="7" name="Content Placeholder 6">
            <a:extLst>
              <a:ext uri="{FF2B5EF4-FFF2-40B4-BE49-F238E27FC236}">
                <a16:creationId xmlns:a16="http://schemas.microsoft.com/office/drawing/2014/main" id="{3E4AC9DF-D9F3-4B76-A498-703DB3C2B919}"/>
              </a:ext>
            </a:extLst>
          </p:cNvPr>
          <p:cNvSpPr>
            <a:spLocks noGrp="1"/>
          </p:cNvSpPr>
          <p:nvPr>
            <p:ph idx="1"/>
          </p:nvPr>
        </p:nvSpPr>
        <p:spPr/>
        <p:txBody>
          <a:bodyPr/>
          <a:lstStyle/>
          <a:p>
            <a:r>
              <a:rPr lang="en-US"/>
              <a:t>In some safety-critical environments, agents need to learn a policy which is safe not only after learning but even while learning </a:t>
            </a:r>
          </a:p>
          <a:p>
            <a:r>
              <a:rPr lang="en-US"/>
              <a:t>Example: a child riding a bicycle/</a:t>
            </a:r>
            <a:r>
              <a:rPr lang="en-US" err="1"/>
              <a:t>dwichakra</a:t>
            </a:r>
            <a:r>
              <a:rPr lang="en-US"/>
              <a:t> – it needs to be safe while learning also to avoid bruises, if possible</a:t>
            </a:r>
          </a:p>
          <a:p>
            <a:r>
              <a:rPr lang="en-US"/>
              <a:t>Overarching aim of the paper is to provide a mechanism by which a ”teacher” can learn “how” and “when” to “intervene” when a “student” is trying to learn in a safety-critical environment and make the student independent of the teacher’s interventions post learning! </a:t>
            </a:r>
          </a:p>
          <a:p>
            <a:r>
              <a:rPr lang="en-US" b="1"/>
              <a:t>Relevance</a:t>
            </a:r>
            <a:r>
              <a:rPr lang="en-US"/>
              <a:t>: In applications like autonomous driving where cars need to maintain their and other’s safety even while learning to drive. </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74BF-BE85-4C11-A2B3-A21DDD76FC97}"/>
              </a:ext>
            </a:extLst>
          </p:cNvPr>
          <p:cNvSpPr>
            <a:spLocks noGrp="1"/>
          </p:cNvSpPr>
          <p:nvPr>
            <p:ph type="title"/>
          </p:nvPr>
        </p:nvSpPr>
        <p:spPr/>
        <p:txBody>
          <a:bodyPr>
            <a:normAutofit/>
          </a:bodyPr>
          <a:lstStyle/>
          <a:p>
            <a:r>
              <a:rPr lang="en-IN" sz="6600"/>
              <a:t>Low Parametric Teacher</a:t>
            </a:r>
            <a:endParaRPr lang="en-US" sz="6600"/>
          </a:p>
        </p:txBody>
      </p:sp>
      <p:sp>
        <p:nvSpPr>
          <p:cNvPr id="3" name="Text Placeholder 2">
            <a:extLst>
              <a:ext uri="{FF2B5EF4-FFF2-40B4-BE49-F238E27FC236}">
                <a16:creationId xmlns:a16="http://schemas.microsoft.com/office/drawing/2014/main" id="{A39930AF-D558-4B3B-B632-2140C77F3983}"/>
              </a:ext>
            </a:extLst>
          </p:cNvPr>
          <p:cNvSpPr>
            <a:spLocks noGrp="1"/>
          </p:cNvSpPr>
          <p:nvPr>
            <p:ph type="body" idx="1"/>
          </p:nvPr>
        </p:nvSpPr>
        <p:spPr/>
        <p:txBody>
          <a:bodyPr/>
          <a:lstStyle/>
          <a:p>
            <a:r>
              <a:rPr lang="en-IN"/>
              <a:t>On </a:t>
            </a:r>
            <a:r>
              <a:rPr lang="en-IN" err="1"/>
              <a:t>OpenAI</a:t>
            </a:r>
            <a:r>
              <a:rPr lang="en-IN"/>
              <a:t> gym classic control environment</a:t>
            </a:r>
            <a:endParaRPr lang="en-US"/>
          </a:p>
          <a:p>
            <a:endParaRPr lang="en-US"/>
          </a:p>
        </p:txBody>
      </p:sp>
    </p:spTree>
    <p:extLst>
      <p:ext uri="{BB962C8B-B14F-4D97-AF65-F5344CB8AC3E}">
        <p14:creationId xmlns:p14="http://schemas.microsoft.com/office/powerpoint/2010/main" val="161149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DAECAA-70AA-4D4F-82EA-40B91216FEDD}"/>
              </a:ext>
            </a:extLst>
          </p:cNvPr>
          <p:cNvSpPr>
            <a:spLocks noGrp="1"/>
          </p:cNvSpPr>
          <p:nvPr>
            <p:ph type="title"/>
          </p:nvPr>
        </p:nvSpPr>
        <p:spPr/>
        <p:txBody>
          <a:bodyPr/>
          <a:lstStyle/>
          <a:p>
            <a:r>
              <a:rPr lang="en-IN"/>
              <a:t>LunarLander-v2</a:t>
            </a:r>
            <a:endParaRPr lang="en-US"/>
          </a:p>
        </p:txBody>
      </p:sp>
      <p:pic>
        <p:nvPicPr>
          <p:cNvPr id="6" name="Picture 5">
            <a:extLst>
              <a:ext uri="{FF2B5EF4-FFF2-40B4-BE49-F238E27FC236}">
                <a16:creationId xmlns:a16="http://schemas.microsoft.com/office/drawing/2014/main" id="{5CF58E82-6CEB-424C-A92A-D85E087F5E8E}"/>
              </a:ext>
            </a:extLst>
          </p:cNvPr>
          <p:cNvPicPr>
            <a:picLocks noChangeAspect="1"/>
          </p:cNvPicPr>
          <p:nvPr/>
        </p:nvPicPr>
        <p:blipFill>
          <a:blip r:embed="rId2"/>
          <a:stretch>
            <a:fillRect/>
          </a:stretch>
        </p:blipFill>
        <p:spPr>
          <a:xfrm>
            <a:off x="2856000" y="2002466"/>
            <a:ext cx="6479999" cy="4320000"/>
          </a:xfrm>
          <a:prstGeom prst="rect">
            <a:avLst/>
          </a:prstGeom>
        </p:spPr>
      </p:pic>
    </p:spTree>
    <p:extLst>
      <p:ext uri="{BB962C8B-B14F-4D97-AF65-F5344CB8AC3E}">
        <p14:creationId xmlns:p14="http://schemas.microsoft.com/office/powerpoint/2010/main" val="4279161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4A1705-9CAD-4DCE-83ED-47596483A39E}"/>
              </a:ext>
            </a:extLst>
          </p:cNvPr>
          <p:cNvPicPr>
            <a:picLocks noChangeAspect="1"/>
          </p:cNvPicPr>
          <p:nvPr/>
        </p:nvPicPr>
        <p:blipFill>
          <a:blip r:embed="rId2"/>
          <a:stretch>
            <a:fillRect/>
          </a:stretch>
        </p:blipFill>
        <p:spPr>
          <a:xfrm>
            <a:off x="4317836" y="1908793"/>
            <a:ext cx="3600000" cy="2400000"/>
          </a:xfrm>
          <a:prstGeom prst="rect">
            <a:avLst/>
          </a:prstGeom>
        </p:spPr>
      </p:pic>
      <p:pic>
        <p:nvPicPr>
          <p:cNvPr id="11" name="Picture 10">
            <a:extLst>
              <a:ext uri="{FF2B5EF4-FFF2-40B4-BE49-F238E27FC236}">
                <a16:creationId xmlns:a16="http://schemas.microsoft.com/office/drawing/2014/main" id="{DC319991-CF41-469E-B78D-9B9F842CF594}"/>
              </a:ext>
            </a:extLst>
          </p:cNvPr>
          <p:cNvPicPr>
            <a:picLocks noChangeAspect="1"/>
          </p:cNvPicPr>
          <p:nvPr/>
        </p:nvPicPr>
        <p:blipFill>
          <a:blip r:embed="rId3"/>
          <a:stretch>
            <a:fillRect/>
          </a:stretch>
        </p:blipFill>
        <p:spPr>
          <a:xfrm>
            <a:off x="395593" y="1876895"/>
            <a:ext cx="3600000" cy="2400000"/>
          </a:xfrm>
          <a:prstGeom prst="rect">
            <a:avLst/>
          </a:prstGeom>
        </p:spPr>
      </p:pic>
      <p:pic>
        <p:nvPicPr>
          <p:cNvPr id="13" name="Picture 12">
            <a:extLst>
              <a:ext uri="{FF2B5EF4-FFF2-40B4-BE49-F238E27FC236}">
                <a16:creationId xmlns:a16="http://schemas.microsoft.com/office/drawing/2014/main" id="{BF2C1B82-BA28-43BE-B2FD-A476E7C71450}"/>
              </a:ext>
            </a:extLst>
          </p:cNvPr>
          <p:cNvPicPr>
            <a:picLocks noChangeAspect="1"/>
          </p:cNvPicPr>
          <p:nvPr/>
        </p:nvPicPr>
        <p:blipFill>
          <a:blip r:embed="rId4"/>
          <a:stretch>
            <a:fillRect/>
          </a:stretch>
        </p:blipFill>
        <p:spPr>
          <a:xfrm>
            <a:off x="8240079" y="1876895"/>
            <a:ext cx="3600000" cy="2400000"/>
          </a:xfrm>
          <a:prstGeom prst="rect">
            <a:avLst/>
          </a:prstGeom>
        </p:spPr>
      </p:pic>
      <p:sp>
        <p:nvSpPr>
          <p:cNvPr id="4" name="Title 3">
            <a:extLst>
              <a:ext uri="{FF2B5EF4-FFF2-40B4-BE49-F238E27FC236}">
                <a16:creationId xmlns:a16="http://schemas.microsoft.com/office/drawing/2014/main" id="{64DAECAA-70AA-4D4F-82EA-40B91216FEDD}"/>
              </a:ext>
            </a:extLst>
          </p:cNvPr>
          <p:cNvSpPr>
            <a:spLocks noGrp="1"/>
          </p:cNvSpPr>
          <p:nvPr>
            <p:ph type="title"/>
          </p:nvPr>
        </p:nvSpPr>
        <p:spPr/>
        <p:txBody>
          <a:bodyPr>
            <a:normAutofit/>
          </a:bodyPr>
          <a:lstStyle/>
          <a:p>
            <a:r>
              <a:rPr lang="en-IN"/>
              <a:t>Different simulations with a trained DQN Agent </a:t>
            </a:r>
            <a:endParaRPr lang="en-US"/>
          </a:p>
        </p:txBody>
      </p:sp>
      <p:pic>
        <p:nvPicPr>
          <p:cNvPr id="3" name="Picture 2">
            <a:extLst>
              <a:ext uri="{FF2B5EF4-FFF2-40B4-BE49-F238E27FC236}">
                <a16:creationId xmlns:a16="http://schemas.microsoft.com/office/drawing/2014/main" id="{9749AA5C-CD5F-4289-B0FC-827AA8203D6F}"/>
              </a:ext>
            </a:extLst>
          </p:cNvPr>
          <p:cNvPicPr>
            <a:picLocks noChangeAspect="1"/>
          </p:cNvPicPr>
          <p:nvPr/>
        </p:nvPicPr>
        <p:blipFill>
          <a:blip r:embed="rId5"/>
          <a:stretch>
            <a:fillRect/>
          </a:stretch>
        </p:blipFill>
        <p:spPr>
          <a:xfrm>
            <a:off x="2496000" y="3963173"/>
            <a:ext cx="3600000" cy="2400000"/>
          </a:xfrm>
          <a:prstGeom prst="rect">
            <a:avLst/>
          </a:prstGeom>
        </p:spPr>
      </p:pic>
      <p:pic>
        <p:nvPicPr>
          <p:cNvPr id="9" name="Picture 8">
            <a:extLst>
              <a:ext uri="{FF2B5EF4-FFF2-40B4-BE49-F238E27FC236}">
                <a16:creationId xmlns:a16="http://schemas.microsoft.com/office/drawing/2014/main" id="{497D9ACA-C56D-45FE-B805-1CEDED05102C}"/>
              </a:ext>
            </a:extLst>
          </p:cNvPr>
          <p:cNvPicPr>
            <a:picLocks noChangeAspect="1"/>
          </p:cNvPicPr>
          <p:nvPr/>
        </p:nvPicPr>
        <p:blipFill>
          <a:blip r:embed="rId6"/>
          <a:stretch>
            <a:fillRect/>
          </a:stretch>
        </p:blipFill>
        <p:spPr>
          <a:xfrm>
            <a:off x="6400729" y="3963173"/>
            <a:ext cx="3600000" cy="2400000"/>
          </a:xfrm>
          <a:prstGeom prst="rect">
            <a:avLst/>
          </a:prstGeom>
        </p:spPr>
      </p:pic>
    </p:spTree>
    <p:extLst>
      <p:ext uri="{BB962C8B-B14F-4D97-AF65-F5344CB8AC3E}">
        <p14:creationId xmlns:p14="http://schemas.microsoft.com/office/powerpoint/2010/main" val="3014799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4A1705-9CAD-4DCE-83ED-47596483A39E}"/>
              </a:ext>
            </a:extLst>
          </p:cNvPr>
          <p:cNvPicPr>
            <a:picLocks noChangeAspect="1"/>
          </p:cNvPicPr>
          <p:nvPr/>
        </p:nvPicPr>
        <p:blipFill>
          <a:blip r:embed="rId2"/>
          <a:srcRect/>
          <a:stretch/>
        </p:blipFill>
        <p:spPr>
          <a:xfrm>
            <a:off x="4317836" y="1908793"/>
            <a:ext cx="3600000" cy="2400000"/>
          </a:xfrm>
          <a:prstGeom prst="rect">
            <a:avLst/>
          </a:prstGeom>
        </p:spPr>
      </p:pic>
      <p:pic>
        <p:nvPicPr>
          <p:cNvPr id="11" name="Picture 10">
            <a:extLst>
              <a:ext uri="{FF2B5EF4-FFF2-40B4-BE49-F238E27FC236}">
                <a16:creationId xmlns:a16="http://schemas.microsoft.com/office/drawing/2014/main" id="{DC319991-CF41-469E-B78D-9B9F842CF594}"/>
              </a:ext>
            </a:extLst>
          </p:cNvPr>
          <p:cNvPicPr>
            <a:picLocks noChangeAspect="1"/>
          </p:cNvPicPr>
          <p:nvPr/>
        </p:nvPicPr>
        <p:blipFill>
          <a:blip r:embed="rId3"/>
          <a:srcRect/>
          <a:stretch/>
        </p:blipFill>
        <p:spPr>
          <a:xfrm>
            <a:off x="395593" y="1876895"/>
            <a:ext cx="3600000" cy="2400000"/>
          </a:xfrm>
          <a:prstGeom prst="rect">
            <a:avLst/>
          </a:prstGeom>
        </p:spPr>
      </p:pic>
      <p:pic>
        <p:nvPicPr>
          <p:cNvPr id="13" name="Picture 12">
            <a:extLst>
              <a:ext uri="{FF2B5EF4-FFF2-40B4-BE49-F238E27FC236}">
                <a16:creationId xmlns:a16="http://schemas.microsoft.com/office/drawing/2014/main" id="{BF2C1B82-BA28-43BE-B2FD-A476E7C71450}"/>
              </a:ext>
            </a:extLst>
          </p:cNvPr>
          <p:cNvPicPr>
            <a:picLocks noChangeAspect="1"/>
          </p:cNvPicPr>
          <p:nvPr/>
        </p:nvPicPr>
        <p:blipFill>
          <a:blip r:embed="rId4"/>
          <a:srcRect/>
          <a:stretch/>
        </p:blipFill>
        <p:spPr>
          <a:xfrm>
            <a:off x="8240079" y="1876895"/>
            <a:ext cx="3600000" cy="2400000"/>
          </a:xfrm>
          <a:prstGeom prst="rect">
            <a:avLst/>
          </a:prstGeom>
        </p:spPr>
      </p:pic>
      <p:sp>
        <p:nvSpPr>
          <p:cNvPr id="4" name="Title 3">
            <a:extLst>
              <a:ext uri="{FF2B5EF4-FFF2-40B4-BE49-F238E27FC236}">
                <a16:creationId xmlns:a16="http://schemas.microsoft.com/office/drawing/2014/main" id="{64DAECAA-70AA-4D4F-82EA-40B91216FEDD}"/>
              </a:ext>
            </a:extLst>
          </p:cNvPr>
          <p:cNvSpPr>
            <a:spLocks noGrp="1"/>
          </p:cNvSpPr>
          <p:nvPr>
            <p:ph type="title"/>
          </p:nvPr>
        </p:nvSpPr>
        <p:spPr/>
        <p:txBody>
          <a:bodyPr>
            <a:normAutofit/>
          </a:bodyPr>
          <a:lstStyle/>
          <a:p>
            <a:r>
              <a:rPr lang="en-IN"/>
              <a:t>Unsafe DQN Agent Training </a:t>
            </a:r>
            <a:endParaRPr lang="en-US"/>
          </a:p>
        </p:txBody>
      </p:sp>
      <p:pic>
        <p:nvPicPr>
          <p:cNvPr id="3" name="Picture 2">
            <a:extLst>
              <a:ext uri="{FF2B5EF4-FFF2-40B4-BE49-F238E27FC236}">
                <a16:creationId xmlns:a16="http://schemas.microsoft.com/office/drawing/2014/main" id="{9749AA5C-CD5F-4289-B0FC-827AA8203D6F}"/>
              </a:ext>
            </a:extLst>
          </p:cNvPr>
          <p:cNvPicPr>
            <a:picLocks noChangeAspect="1"/>
          </p:cNvPicPr>
          <p:nvPr/>
        </p:nvPicPr>
        <p:blipFill>
          <a:blip r:embed="rId5"/>
          <a:srcRect/>
          <a:stretch/>
        </p:blipFill>
        <p:spPr>
          <a:xfrm>
            <a:off x="2496000" y="3963173"/>
            <a:ext cx="3600000" cy="2400000"/>
          </a:xfrm>
          <a:prstGeom prst="rect">
            <a:avLst/>
          </a:prstGeom>
        </p:spPr>
      </p:pic>
      <p:pic>
        <p:nvPicPr>
          <p:cNvPr id="9" name="Picture 8">
            <a:extLst>
              <a:ext uri="{FF2B5EF4-FFF2-40B4-BE49-F238E27FC236}">
                <a16:creationId xmlns:a16="http://schemas.microsoft.com/office/drawing/2014/main" id="{497D9ACA-C56D-45FE-B805-1CEDED05102C}"/>
              </a:ext>
            </a:extLst>
          </p:cNvPr>
          <p:cNvPicPr>
            <a:picLocks noChangeAspect="1"/>
          </p:cNvPicPr>
          <p:nvPr/>
        </p:nvPicPr>
        <p:blipFill>
          <a:blip r:embed="rId6"/>
          <a:srcRect/>
          <a:stretch/>
        </p:blipFill>
        <p:spPr>
          <a:xfrm>
            <a:off x="6400729" y="3963173"/>
            <a:ext cx="3600000" cy="2400000"/>
          </a:xfrm>
          <a:prstGeom prst="rect">
            <a:avLst/>
          </a:prstGeom>
        </p:spPr>
      </p:pic>
    </p:spTree>
    <p:extLst>
      <p:ext uri="{BB962C8B-B14F-4D97-AF65-F5344CB8AC3E}">
        <p14:creationId xmlns:p14="http://schemas.microsoft.com/office/powerpoint/2010/main" val="2503325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37A5A64-7635-468C-9015-002ED6988EEF}"/>
              </a:ext>
            </a:extLst>
          </p:cNvPr>
          <p:cNvGrpSpPr/>
          <p:nvPr/>
        </p:nvGrpSpPr>
        <p:grpSpPr>
          <a:xfrm>
            <a:off x="0" y="0"/>
            <a:ext cx="12192000" cy="7973786"/>
            <a:chOff x="786765" y="-43334"/>
            <a:chExt cx="10618470" cy="6944669"/>
          </a:xfrm>
        </p:grpSpPr>
        <p:pic>
          <p:nvPicPr>
            <p:cNvPr id="7" name="Picture 2">
              <a:extLst>
                <a:ext uri="{FF2B5EF4-FFF2-40B4-BE49-F238E27FC236}">
                  <a16:creationId xmlns:a16="http://schemas.microsoft.com/office/drawing/2014/main" id="{B0C66188-D0A9-47FD-A97B-3736FEC030C3}"/>
                </a:ext>
              </a:extLst>
            </p:cNvPr>
            <p:cNvPicPr>
              <a:picLocks noChangeAspect="1"/>
            </p:cNvPicPr>
            <p:nvPr/>
          </p:nvPicPr>
          <p:blipFill rotWithShape="1">
            <a:blip r:embed="rId2"/>
            <a:srcRect l="51023" t="7096" r="33435" b="56548"/>
            <a:stretch/>
          </p:blipFill>
          <p:spPr>
            <a:xfrm>
              <a:off x="786765" y="-43334"/>
              <a:ext cx="10618470" cy="6944669"/>
            </a:xfrm>
            <a:prstGeom prst="rect">
              <a:avLst/>
            </a:prstGeom>
          </p:spPr>
        </p:pic>
        <p:pic>
          <p:nvPicPr>
            <p:cNvPr id="8" name="Picture 2">
              <a:extLst>
                <a:ext uri="{FF2B5EF4-FFF2-40B4-BE49-F238E27FC236}">
                  <a16:creationId xmlns:a16="http://schemas.microsoft.com/office/drawing/2014/main" id="{748F12FB-7553-4C6C-A956-A2744700599E}"/>
                </a:ext>
              </a:extLst>
            </p:cNvPr>
            <p:cNvPicPr>
              <a:picLocks noChangeAspect="1"/>
            </p:cNvPicPr>
            <p:nvPr/>
          </p:nvPicPr>
          <p:blipFill rotWithShape="1">
            <a:blip r:embed="rId2"/>
            <a:srcRect l="54910" t="7208" r="42838" b="85768"/>
            <a:stretch/>
          </p:blipFill>
          <p:spPr>
            <a:xfrm>
              <a:off x="5007128" y="7809"/>
              <a:ext cx="2263142" cy="1283781"/>
            </a:xfrm>
            <a:prstGeom prst="rect">
              <a:avLst/>
            </a:prstGeom>
          </p:spPr>
        </p:pic>
      </p:grpSp>
    </p:spTree>
    <p:extLst>
      <p:ext uri="{BB962C8B-B14F-4D97-AF65-F5344CB8AC3E}">
        <p14:creationId xmlns:p14="http://schemas.microsoft.com/office/powerpoint/2010/main" val="2845950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37A5A64-7635-468C-9015-002ED6988EEF}"/>
              </a:ext>
            </a:extLst>
          </p:cNvPr>
          <p:cNvGrpSpPr/>
          <p:nvPr/>
        </p:nvGrpSpPr>
        <p:grpSpPr>
          <a:xfrm>
            <a:off x="0" y="0"/>
            <a:ext cx="12192000" cy="7973786"/>
            <a:chOff x="786765" y="-43334"/>
            <a:chExt cx="10618470" cy="6944669"/>
          </a:xfrm>
        </p:grpSpPr>
        <p:pic>
          <p:nvPicPr>
            <p:cNvPr id="7" name="Picture 2">
              <a:extLst>
                <a:ext uri="{FF2B5EF4-FFF2-40B4-BE49-F238E27FC236}">
                  <a16:creationId xmlns:a16="http://schemas.microsoft.com/office/drawing/2014/main" id="{B0C66188-D0A9-47FD-A97B-3736FEC030C3}"/>
                </a:ext>
              </a:extLst>
            </p:cNvPr>
            <p:cNvPicPr>
              <a:picLocks noChangeAspect="1"/>
            </p:cNvPicPr>
            <p:nvPr/>
          </p:nvPicPr>
          <p:blipFill rotWithShape="1">
            <a:blip r:embed="rId2"/>
            <a:srcRect l="51023" t="7096" r="33435" b="56548"/>
            <a:stretch/>
          </p:blipFill>
          <p:spPr>
            <a:xfrm>
              <a:off x="786765" y="-43334"/>
              <a:ext cx="10618470" cy="6944669"/>
            </a:xfrm>
            <a:prstGeom prst="rect">
              <a:avLst/>
            </a:prstGeom>
          </p:spPr>
        </p:pic>
        <p:pic>
          <p:nvPicPr>
            <p:cNvPr id="8" name="Picture 2">
              <a:extLst>
                <a:ext uri="{FF2B5EF4-FFF2-40B4-BE49-F238E27FC236}">
                  <a16:creationId xmlns:a16="http://schemas.microsoft.com/office/drawing/2014/main" id="{748F12FB-7553-4C6C-A956-A2744700599E}"/>
                </a:ext>
              </a:extLst>
            </p:cNvPr>
            <p:cNvPicPr>
              <a:picLocks noChangeAspect="1"/>
            </p:cNvPicPr>
            <p:nvPr/>
          </p:nvPicPr>
          <p:blipFill rotWithShape="1">
            <a:blip r:embed="rId2"/>
            <a:srcRect l="54910" t="7208" r="42838" b="85768"/>
            <a:stretch/>
          </p:blipFill>
          <p:spPr>
            <a:xfrm>
              <a:off x="5007128" y="7809"/>
              <a:ext cx="2263142" cy="1283781"/>
            </a:xfrm>
            <a:prstGeom prst="rect">
              <a:avLst/>
            </a:prstGeom>
          </p:spPr>
        </p:pic>
      </p:grpSp>
      <p:cxnSp>
        <p:nvCxnSpPr>
          <p:cNvPr id="3" name="Straight Connector 2">
            <a:extLst>
              <a:ext uri="{FF2B5EF4-FFF2-40B4-BE49-F238E27FC236}">
                <a16:creationId xmlns:a16="http://schemas.microsoft.com/office/drawing/2014/main" id="{9A72E103-03D0-4FC1-9DCA-A698E87D0DC1}"/>
              </a:ext>
            </a:extLst>
          </p:cNvPr>
          <p:cNvCxnSpPr/>
          <p:nvPr/>
        </p:nvCxnSpPr>
        <p:spPr>
          <a:xfrm flipV="1">
            <a:off x="7347098" y="1532744"/>
            <a:ext cx="4844902" cy="4559712"/>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50C275B9-0CE9-4AB5-8FA6-19A4525C48C3}"/>
              </a:ext>
            </a:extLst>
          </p:cNvPr>
          <p:cNvCxnSpPr>
            <a:cxnSpLocks/>
          </p:cNvCxnSpPr>
          <p:nvPr/>
        </p:nvCxnSpPr>
        <p:spPr>
          <a:xfrm>
            <a:off x="1" y="1451228"/>
            <a:ext cx="4844902" cy="4559712"/>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03875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37A5A64-7635-468C-9015-002ED6988EEF}"/>
              </a:ext>
            </a:extLst>
          </p:cNvPr>
          <p:cNvGrpSpPr/>
          <p:nvPr/>
        </p:nvGrpSpPr>
        <p:grpSpPr>
          <a:xfrm>
            <a:off x="0" y="0"/>
            <a:ext cx="12192000" cy="7973786"/>
            <a:chOff x="786765" y="-43334"/>
            <a:chExt cx="10618470" cy="6944669"/>
          </a:xfrm>
        </p:grpSpPr>
        <p:pic>
          <p:nvPicPr>
            <p:cNvPr id="7" name="Picture 2">
              <a:extLst>
                <a:ext uri="{FF2B5EF4-FFF2-40B4-BE49-F238E27FC236}">
                  <a16:creationId xmlns:a16="http://schemas.microsoft.com/office/drawing/2014/main" id="{B0C66188-D0A9-47FD-A97B-3736FEC030C3}"/>
                </a:ext>
              </a:extLst>
            </p:cNvPr>
            <p:cNvPicPr>
              <a:picLocks noChangeAspect="1"/>
            </p:cNvPicPr>
            <p:nvPr/>
          </p:nvPicPr>
          <p:blipFill rotWithShape="1">
            <a:blip r:embed="rId2"/>
            <a:srcRect l="51023" t="7096" r="33435" b="56548"/>
            <a:stretch/>
          </p:blipFill>
          <p:spPr>
            <a:xfrm>
              <a:off x="786765" y="-43334"/>
              <a:ext cx="10618470" cy="6944669"/>
            </a:xfrm>
            <a:prstGeom prst="rect">
              <a:avLst/>
            </a:prstGeom>
          </p:spPr>
        </p:pic>
        <p:pic>
          <p:nvPicPr>
            <p:cNvPr id="8" name="Picture 2">
              <a:extLst>
                <a:ext uri="{FF2B5EF4-FFF2-40B4-BE49-F238E27FC236}">
                  <a16:creationId xmlns:a16="http://schemas.microsoft.com/office/drawing/2014/main" id="{748F12FB-7553-4C6C-A956-A2744700599E}"/>
                </a:ext>
              </a:extLst>
            </p:cNvPr>
            <p:cNvPicPr>
              <a:picLocks noChangeAspect="1"/>
            </p:cNvPicPr>
            <p:nvPr/>
          </p:nvPicPr>
          <p:blipFill rotWithShape="1">
            <a:blip r:embed="rId2"/>
            <a:srcRect l="54910" t="7208" r="42838" b="85768"/>
            <a:stretch/>
          </p:blipFill>
          <p:spPr>
            <a:xfrm>
              <a:off x="5007128" y="7809"/>
              <a:ext cx="2263142" cy="1283781"/>
            </a:xfrm>
            <a:prstGeom prst="rect">
              <a:avLst/>
            </a:prstGeom>
          </p:spPr>
        </p:pic>
      </p:grpSp>
      <p:cxnSp>
        <p:nvCxnSpPr>
          <p:cNvPr id="3" name="Straight Connector 2">
            <a:extLst>
              <a:ext uri="{FF2B5EF4-FFF2-40B4-BE49-F238E27FC236}">
                <a16:creationId xmlns:a16="http://schemas.microsoft.com/office/drawing/2014/main" id="{9A72E103-03D0-4FC1-9DCA-A698E87D0DC1}"/>
              </a:ext>
            </a:extLst>
          </p:cNvPr>
          <p:cNvCxnSpPr/>
          <p:nvPr/>
        </p:nvCxnSpPr>
        <p:spPr>
          <a:xfrm flipV="1">
            <a:off x="7347098" y="1532744"/>
            <a:ext cx="4844902" cy="4559712"/>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50C275B9-0CE9-4AB5-8FA6-19A4525C48C3}"/>
              </a:ext>
            </a:extLst>
          </p:cNvPr>
          <p:cNvCxnSpPr>
            <a:cxnSpLocks/>
          </p:cNvCxnSpPr>
          <p:nvPr/>
        </p:nvCxnSpPr>
        <p:spPr>
          <a:xfrm>
            <a:off x="1" y="1451228"/>
            <a:ext cx="4844902" cy="4559712"/>
          </a:xfrm>
          <a:prstGeom prst="line">
            <a:avLst/>
          </a:prstGeom>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EF22950-F66A-41E6-BB52-AB53AF1A3BF4}"/>
                  </a:ext>
                </a:extLst>
              </p14:cNvPr>
              <p14:cNvContentPartPr/>
              <p14:nvPr/>
            </p14:nvContentPartPr>
            <p14:xfrm>
              <a:off x="7308502" y="5459492"/>
              <a:ext cx="488520" cy="221400"/>
            </p14:xfrm>
          </p:contentPart>
        </mc:Choice>
        <mc:Fallback>
          <p:pic>
            <p:nvPicPr>
              <p:cNvPr id="4" name="Ink 3">
                <a:extLst>
                  <a:ext uri="{FF2B5EF4-FFF2-40B4-BE49-F238E27FC236}">
                    <a16:creationId xmlns:a16="http://schemas.microsoft.com/office/drawing/2014/main" id="{7EF22950-F66A-41E6-BB52-AB53AF1A3BF4}"/>
                  </a:ext>
                </a:extLst>
              </p:cNvPr>
              <p:cNvPicPr/>
              <p:nvPr/>
            </p:nvPicPr>
            <p:blipFill>
              <a:blip r:embed="rId4"/>
              <a:stretch>
                <a:fillRect/>
              </a:stretch>
            </p:blipFill>
            <p:spPr>
              <a:xfrm>
                <a:off x="7299502" y="5450492"/>
                <a:ext cx="5061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EF215B26-E0A2-4FD0-9D2B-489C38CE205E}"/>
                  </a:ext>
                </a:extLst>
              </p14:cNvPr>
              <p14:cNvContentPartPr/>
              <p14:nvPr/>
            </p14:nvContentPartPr>
            <p14:xfrm>
              <a:off x="7597222" y="5310092"/>
              <a:ext cx="848520" cy="1003680"/>
            </p14:xfrm>
          </p:contentPart>
        </mc:Choice>
        <mc:Fallback>
          <p:pic>
            <p:nvPicPr>
              <p:cNvPr id="5" name="Ink 4">
                <a:extLst>
                  <a:ext uri="{FF2B5EF4-FFF2-40B4-BE49-F238E27FC236}">
                    <a16:creationId xmlns:a16="http://schemas.microsoft.com/office/drawing/2014/main" id="{EF215B26-E0A2-4FD0-9D2B-489C38CE205E}"/>
                  </a:ext>
                </a:extLst>
              </p:cNvPr>
              <p:cNvPicPr/>
              <p:nvPr/>
            </p:nvPicPr>
            <p:blipFill>
              <a:blip r:embed="rId6"/>
              <a:stretch>
                <a:fillRect/>
              </a:stretch>
            </p:blipFill>
            <p:spPr>
              <a:xfrm>
                <a:off x="7588222" y="5301092"/>
                <a:ext cx="866160" cy="1021320"/>
              </a:xfrm>
              <a:prstGeom prst="rect">
                <a:avLst/>
              </a:prstGeom>
            </p:spPr>
          </p:pic>
        </mc:Fallback>
      </mc:AlternateContent>
      <p:sp>
        <p:nvSpPr>
          <p:cNvPr id="10" name="TextBox 9">
            <a:extLst>
              <a:ext uri="{FF2B5EF4-FFF2-40B4-BE49-F238E27FC236}">
                <a16:creationId xmlns:a16="http://schemas.microsoft.com/office/drawing/2014/main" id="{39C8BFEC-F1DB-4FF8-8C15-40B73C6CB754}"/>
              </a:ext>
            </a:extLst>
          </p:cNvPr>
          <p:cNvSpPr txBox="1"/>
          <p:nvPr/>
        </p:nvSpPr>
        <p:spPr>
          <a:xfrm>
            <a:off x="8208335" y="6313772"/>
            <a:ext cx="1265274" cy="369332"/>
          </a:xfrm>
          <a:prstGeom prst="rect">
            <a:avLst/>
          </a:prstGeom>
          <a:noFill/>
        </p:spPr>
        <p:txBody>
          <a:bodyPr wrap="square" rtlCol="0">
            <a:spAutoFit/>
          </a:bodyPr>
          <a:lstStyle/>
          <a:p>
            <a:r>
              <a:rPr lang="en-IN">
                <a:solidFill>
                  <a:srgbClr val="FF0000"/>
                </a:solidFill>
              </a:rPr>
              <a:t>angle</a:t>
            </a:r>
            <a:endParaRPr lang="en-US">
              <a:solidFill>
                <a:srgbClr val="FF0000"/>
              </a:solidFill>
            </a:endParaRPr>
          </a:p>
        </p:txBody>
      </p:sp>
    </p:spTree>
    <p:extLst>
      <p:ext uri="{BB962C8B-B14F-4D97-AF65-F5344CB8AC3E}">
        <p14:creationId xmlns:p14="http://schemas.microsoft.com/office/powerpoint/2010/main" val="1391494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37A5A64-7635-468C-9015-002ED6988EEF}"/>
              </a:ext>
            </a:extLst>
          </p:cNvPr>
          <p:cNvGrpSpPr/>
          <p:nvPr/>
        </p:nvGrpSpPr>
        <p:grpSpPr>
          <a:xfrm>
            <a:off x="0" y="0"/>
            <a:ext cx="12192000" cy="7973786"/>
            <a:chOff x="786765" y="-43334"/>
            <a:chExt cx="10618470" cy="6944669"/>
          </a:xfrm>
        </p:grpSpPr>
        <p:pic>
          <p:nvPicPr>
            <p:cNvPr id="7" name="Picture 2">
              <a:extLst>
                <a:ext uri="{FF2B5EF4-FFF2-40B4-BE49-F238E27FC236}">
                  <a16:creationId xmlns:a16="http://schemas.microsoft.com/office/drawing/2014/main" id="{B0C66188-D0A9-47FD-A97B-3736FEC030C3}"/>
                </a:ext>
              </a:extLst>
            </p:cNvPr>
            <p:cNvPicPr>
              <a:picLocks noChangeAspect="1"/>
            </p:cNvPicPr>
            <p:nvPr/>
          </p:nvPicPr>
          <p:blipFill rotWithShape="1">
            <a:blip r:embed="rId2"/>
            <a:srcRect l="51023" t="7096" r="33435" b="56548"/>
            <a:stretch/>
          </p:blipFill>
          <p:spPr>
            <a:xfrm>
              <a:off x="786765" y="-43334"/>
              <a:ext cx="10618470" cy="6944669"/>
            </a:xfrm>
            <a:prstGeom prst="rect">
              <a:avLst/>
            </a:prstGeom>
          </p:spPr>
        </p:pic>
        <p:pic>
          <p:nvPicPr>
            <p:cNvPr id="8" name="Picture 2">
              <a:extLst>
                <a:ext uri="{FF2B5EF4-FFF2-40B4-BE49-F238E27FC236}">
                  <a16:creationId xmlns:a16="http://schemas.microsoft.com/office/drawing/2014/main" id="{748F12FB-7553-4C6C-A956-A2744700599E}"/>
                </a:ext>
              </a:extLst>
            </p:cNvPr>
            <p:cNvPicPr>
              <a:picLocks noChangeAspect="1"/>
            </p:cNvPicPr>
            <p:nvPr/>
          </p:nvPicPr>
          <p:blipFill rotWithShape="1">
            <a:blip r:embed="rId2"/>
            <a:srcRect l="54910" t="7208" r="42838" b="85768"/>
            <a:stretch/>
          </p:blipFill>
          <p:spPr>
            <a:xfrm>
              <a:off x="5007128" y="7809"/>
              <a:ext cx="2263142" cy="1283781"/>
            </a:xfrm>
            <a:prstGeom prst="rect">
              <a:avLst/>
            </a:prstGeom>
          </p:spPr>
        </p:pic>
      </p:grpSp>
      <p:cxnSp>
        <p:nvCxnSpPr>
          <p:cNvPr id="3" name="Straight Connector 2">
            <a:extLst>
              <a:ext uri="{FF2B5EF4-FFF2-40B4-BE49-F238E27FC236}">
                <a16:creationId xmlns:a16="http://schemas.microsoft.com/office/drawing/2014/main" id="{9A72E103-03D0-4FC1-9DCA-A698E87D0DC1}"/>
              </a:ext>
            </a:extLst>
          </p:cNvPr>
          <p:cNvCxnSpPr/>
          <p:nvPr/>
        </p:nvCxnSpPr>
        <p:spPr>
          <a:xfrm flipV="1">
            <a:off x="7347098" y="1532744"/>
            <a:ext cx="4844902" cy="4559712"/>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50C275B9-0CE9-4AB5-8FA6-19A4525C48C3}"/>
              </a:ext>
            </a:extLst>
          </p:cNvPr>
          <p:cNvCxnSpPr>
            <a:cxnSpLocks/>
          </p:cNvCxnSpPr>
          <p:nvPr/>
        </p:nvCxnSpPr>
        <p:spPr>
          <a:xfrm>
            <a:off x="1" y="1451228"/>
            <a:ext cx="4844902" cy="4559712"/>
          </a:xfrm>
          <a:prstGeom prst="line">
            <a:avLst/>
          </a:prstGeom>
        </p:spPr>
        <p:style>
          <a:lnRef idx="3">
            <a:schemeClr val="accent4"/>
          </a:lnRef>
          <a:fillRef idx="0">
            <a:schemeClr val="accent4"/>
          </a:fillRef>
          <a:effectRef idx="2">
            <a:schemeClr val="accent4"/>
          </a:effectRef>
          <a:fontRef idx="minor">
            <a:schemeClr val="tx1"/>
          </a:fontRef>
        </p:style>
      </p:cxnSp>
      <p:grpSp>
        <p:nvGrpSpPr>
          <p:cNvPr id="10" name="Group 9">
            <a:extLst>
              <a:ext uri="{FF2B5EF4-FFF2-40B4-BE49-F238E27FC236}">
                <a16:creationId xmlns:a16="http://schemas.microsoft.com/office/drawing/2014/main" id="{5062AAC4-6518-4110-8A37-91F9CD5AB532}"/>
              </a:ext>
            </a:extLst>
          </p:cNvPr>
          <p:cNvGrpSpPr/>
          <p:nvPr/>
        </p:nvGrpSpPr>
        <p:grpSpPr>
          <a:xfrm>
            <a:off x="5695507" y="382847"/>
            <a:ext cx="1878586" cy="1855116"/>
            <a:chOff x="5703569" y="1885950"/>
            <a:chExt cx="2983230" cy="2857500"/>
          </a:xfrm>
        </p:grpSpPr>
        <p:pic>
          <p:nvPicPr>
            <p:cNvPr id="12" name="Picture 2">
              <a:extLst>
                <a:ext uri="{FF2B5EF4-FFF2-40B4-BE49-F238E27FC236}">
                  <a16:creationId xmlns:a16="http://schemas.microsoft.com/office/drawing/2014/main" id="{92393147-78EA-4ECE-8FEE-F83DE4A268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80" t="7098" r="41362" b="85734"/>
            <a:stretch/>
          </p:blipFill>
          <p:spPr>
            <a:xfrm>
              <a:off x="5703569" y="1885950"/>
              <a:ext cx="1508760" cy="2857500"/>
            </a:xfrm>
            <a:prstGeom prst="rect">
              <a:avLst/>
            </a:prstGeom>
          </p:spPr>
        </p:pic>
        <p:pic>
          <p:nvPicPr>
            <p:cNvPr id="13" name="Picture 2">
              <a:extLst>
                <a:ext uri="{FF2B5EF4-FFF2-40B4-BE49-F238E27FC236}">
                  <a16:creationId xmlns:a16="http://schemas.microsoft.com/office/drawing/2014/main" id="{7DE03E90-7DCF-4AB4-A1B7-CF5BBDD0F10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07" t="7091" r="41435" b="85741"/>
            <a:stretch/>
          </p:blipFill>
          <p:spPr>
            <a:xfrm flipH="1">
              <a:off x="7178039" y="1885950"/>
              <a:ext cx="1508760" cy="2857500"/>
            </a:xfrm>
            <a:prstGeom prst="rect">
              <a:avLst/>
            </a:prstGeom>
          </p:spPr>
        </p:pic>
      </p:grpSp>
    </p:spTree>
    <p:extLst>
      <p:ext uri="{BB962C8B-B14F-4D97-AF65-F5344CB8AC3E}">
        <p14:creationId xmlns:p14="http://schemas.microsoft.com/office/powerpoint/2010/main" val="270880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2.22222E-6 L 0.27162 0.3588 " pathEditMode="relative" rAng="0" ptsTypes="AA">
                                      <p:cBhvr>
                                        <p:cTn id="6" dur="1000" fill="hold"/>
                                        <p:tgtEl>
                                          <p:spTgt spid="10"/>
                                        </p:tgtEl>
                                        <p:attrNameLst>
                                          <p:attrName>ppt_x</p:attrName>
                                          <p:attrName>ppt_y</p:attrName>
                                        </p:attrNameLst>
                                      </p:cBhvr>
                                      <p:rCtr x="13581" y="17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37A5A64-7635-468C-9015-002ED6988EEF}"/>
              </a:ext>
            </a:extLst>
          </p:cNvPr>
          <p:cNvGrpSpPr/>
          <p:nvPr/>
        </p:nvGrpSpPr>
        <p:grpSpPr>
          <a:xfrm>
            <a:off x="0" y="0"/>
            <a:ext cx="12192000" cy="7973786"/>
            <a:chOff x="786765" y="-43334"/>
            <a:chExt cx="10618470" cy="6944669"/>
          </a:xfrm>
        </p:grpSpPr>
        <p:pic>
          <p:nvPicPr>
            <p:cNvPr id="7" name="Picture 2">
              <a:extLst>
                <a:ext uri="{FF2B5EF4-FFF2-40B4-BE49-F238E27FC236}">
                  <a16:creationId xmlns:a16="http://schemas.microsoft.com/office/drawing/2014/main" id="{B0C66188-D0A9-47FD-A97B-3736FEC030C3}"/>
                </a:ext>
              </a:extLst>
            </p:cNvPr>
            <p:cNvPicPr>
              <a:picLocks noChangeAspect="1"/>
            </p:cNvPicPr>
            <p:nvPr/>
          </p:nvPicPr>
          <p:blipFill rotWithShape="1">
            <a:blip r:embed="rId2"/>
            <a:srcRect l="51023" t="7096" r="33435" b="56548"/>
            <a:stretch/>
          </p:blipFill>
          <p:spPr>
            <a:xfrm>
              <a:off x="786765" y="-43334"/>
              <a:ext cx="10618470" cy="6944669"/>
            </a:xfrm>
            <a:prstGeom prst="rect">
              <a:avLst/>
            </a:prstGeom>
          </p:spPr>
        </p:pic>
        <p:pic>
          <p:nvPicPr>
            <p:cNvPr id="8" name="Picture 2">
              <a:extLst>
                <a:ext uri="{FF2B5EF4-FFF2-40B4-BE49-F238E27FC236}">
                  <a16:creationId xmlns:a16="http://schemas.microsoft.com/office/drawing/2014/main" id="{748F12FB-7553-4C6C-A956-A2744700599E}"/>
                </a:ext>
              </a:extLst>
            </p:cNvPr>
            <p:cNvPicPr>
              <a:picLocks noChangeAspect="1"/>
            </p:cNvPicPr>
            <p:nvPr/>
          </p:nvPicPr>
          <p:blipFill rotWithShape="1">
            <a:blip r:embed="rId2"/>
            <a:srcRect l="54910" t="7208" r="42838" b="85768"/>
            <a:stretch/>
          </p:blipFill>
          <p:spPr>
            <a:xfrm>
              <a:off x="5007128" y="7809"/>
              <a:ext cx="2263142" cy="1283781"/>
            </a:xfrm>
            <a:prstGeom prst="rect">
              <a:avLst/>
            </a:prstGeom>
          </p:spPr>
        </p:pic>
      </p:grpSp>
      <p:cxnSp>
        <p:nvCxnSpPr>
          <p:cNvPr id="3" name="Straight Connector 2">
            <a:extLst>
              <a:ext uri="{FF2B5EF4-FFF2-40B4-BE49-F238E27FC236}">
                <a16:creationId xmlns:a16="http://schemas.microsoft.com/office/drawing/2014/main" id="{9A72E103-03D0-4FC1-9DCA-A698E87D0DC1}"/>
              </a:ext>
            </a:extLst>
          </p:cNvPr>
          <p:cNvCxnSpPr/>
          <p:nvPr/>
        </p:nvCxnSpPr>
        <p:spPr>
          <a:xfrm flipV="1">
            <a:off x="7347098" y="1532744"/>
            <a:ext cx="4844902" cy="4559712"/>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50C275B9-0CE9-4AB5-8FA6-19A4525C48C3}"/>
              </a:ext>
            </a:extLst>
          </p:cNvPr>
          <p:cNvCxnSpPr>
            <a:cxnSpLocks/>
          </p:cNvCxnSpPr>
          <p:nvPr/>
        </p:nvCxnSpPr>
        <p:spPr>
          <a:xfrm>
            <a:off x="1" y="1451228"/>
            <a:ext cx="4844902" cy="4559712"/>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2651F806-8EFD-424D-A69E-34549C779DCB}"/>
              </a:ext>
            </a:extLst>
          </p:cNvPr>
          <p:cNvCxnSpPr>
            <a:cxnSpLocks/>
          </p:cNvCxnSpPr>
          <p:nvPr/>
        </p:nvCxnSpPr>
        <p:spPr>
          <a:xfrm flipV="1">
            <a:off x="7347098" y="58722"/>
            <a:ext cx="4844902" cy="6033734"/>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23E77449-00FC-4379-8FE3-4DBC78A8A822}"/>
              </a:ext>
            </a:extLst>
          </p:cNvPr>
          <p:cNvCxnSpPr>
            <a:cxnSpLocks/>
          </p:cNvCxnSpPr>
          <p:nvPr/>
        </p:nvCxnSpPr>
        <p:spPr>
          <a:xfrm>
            <a:off x="1" y="58722"/>
            <a:ext cx="4844902" cy="5952218"/>
          </a:xfrm>
          <a:prstGeom prst="line">
            <a:avLst/>
          </a:prstGeom>
        </p:spPr>
        <p:style>
          <a:lnRef idx="3">
            <a:schemeClr val="accent5"/>
          </a:lnRef>
          <a:fillRef idx="0">
            <a:schemeClr val="accent5"/>
          </a:fillRef>
          <a:effectRef idx="2">
            <a:schemeClr val="accent5"/>
          </a:effectRef>
          <a:fontRef idx="minor">
            <a:schemeClr val="tx1"/>
          </a:fontRef>
        </p:style>
      </p:cxnSp>
      <p:grpSp>
        <p:nvGrpSpPr>
          <p:cNvPr id="10" name="Group 9">
            <a:extLst>
              <a:ext uri="{FF2B5EF4-FFF2-40B4-BE49-F238E27FC236}">
                <a16:creationId xmlns:a16="http://schemas.microsoft.com/office/drawing/2014/main" id="{12419BD0-7989-4978-ABC8-F344F895A9B0}"/>
              </a:ext>
            </a:extLst>
          </p:cNvPr>
          <p:cNvGrpSpPr/>
          <p:nvPr/>
        </p:nvGrpSpPr>
        <p:grpSpPr>
          <a:xfrm>
            <a:off x="9001978" y="2831877"/>
            <a:ext cx="1878586" cy="1855116"/>
            <a:chOff x="5703569" y="1885950"/>
            <a:chExt cx="2983230" cy="2857500"/>
          </a:xfrm>
        </p:grpSpPr>
        <p:pic>
          <p:nvPicPr>
            <p:cNvPr id="13" name="Picture 2">
              <a:extLst>
                <a:ext uri="{FF2B5EF4-FFF2-40B4-BE49-F238E27FC236}">
                  <a16:creationId xmlns:a16="http://schemas.microsoft.com/office/drawing/2014/main" id="{A9438D4A-B9A1-4CF7-AD0A-BDCF7BC8EE6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80" t="7098" r="41362" b="85734"/>
            <a:stretch/>
          </p:blipFill>
          <p:spPr>
            <a:xfrm>
              <a:off x="5703569" y="1885950"/>
              <a:ext cx="1508760" cy="2857500"/>
            </a:xfrm>
            <a:prstGeom prst="rect">
              <a:avLst/>
            </a:prstGeom>
          </p:spPr>
        </p:pic>
        <p:pic>
          <p:nvPicPr>
            <p:cNvPr id="14" name="Picture 2">
              <a:extLst>
                <a:ext uri="{FF2B5EF4-FFF2-40B4-BE49-F238E27FC236}">
                  <a16:creationId xmlns:a16="http://schemas.microsoft.com/office/drawing/2014/main" id="{B2452AC2-01E7-4750-8253-5E473E0D40C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07" t="7091" r="41435" b="85741"/>
            <a:stretch/>
          </p:blipFill>
          <p:spPr>
            <a:xfrm flipH="1">
              <a:off x="7178039" y="1885950"/>
              <a:ext cx="1508760" cy="2857500"/>
            </a:xfrm>
            <a:prstGeom prst="rect">
              <a:avLst/>
            </a:prstGeom>
          </p:spPr>
        </p:pic>
      </p:grpSp>
    </p:spTree>
    <p:extLst>
      <p:ext uri="{BB962C8B-B14F-4D97-AF65-F5344CB8AC3E}">
        <p14:creationId xmlns:p14="http://schemas.microsoft.com/office/powerpoint/2010/main" val="1371856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37A5A64-7635-468C-9015-002ED6988EEF}"/>
              </a:ext>
            </a:extLst>
          </p:cNvPr>
          <p:cNvGrpSpPr/>
          <p:nvPr/>
        </p:nvGrpSpPr>
        <p:grpSpPr>
          <a:xfrm>
            <a:off x="0" y="0"/>
            <a:ext cx="12192000" cy="7973786"/>
            <a:chOff x="786765" y="-43334"/>
            <a:chExt cx="10618470" cy="6944669"/>
          </a:xfrm>
        </p:grpSpPr>
        <p:pic>
          <p:nvPicPr>
            <p:cNvPr id="7" name="Picture 2">
              <a:extLst>
                <a:ext uri="{FF2B5EF4-FFF2-40B4-BE49-F238E27FC236}">
                  <a16:creationId xmlns:a16="http://schemas.microsoft.com/office/drawing/2014/main" id="{B0C66188-D0A9-47FD-A97B-3736FEC030C3}"/>
                </a:ext>
              </a:extLst>
            </p:cNvPr>
            <p:cNvPicPr>
              <a:picLocks noChangeAspect="1"/>
            </p:cNvPicPr>
            <p:nvPr/>
          </p:nvPicPr>
          <p:blipFill rotWithShape="1">
            <a:blip r:embed="rId2"/>
            <a:srcRect l="51023" t="7096" r="33435" b="56548"/>
            <a:stretch/>
          </p:blipFill>
          <p:spPr>
            <a:xfrm>
              <a:off x="786765" y="-43334"/>
              <a:ext cx="10618470" cy="6944669"/>
            </a:xfrm>
            <a:prstGeom prst="rect">
              <a:avLst/>
            </a:prstGeom>
          </p:spPr>
        </p:pic>
        <p:pic>
          <p:nvPicPr>
            <p:cNvPr id="8" name="Picture 2">
              <a:extLst>
                <a:ext uri="{FF2B5EF4-FFF2-40B4-BE49-F238E27FC236}">
                  <a16:creationId xmlns:a16="http://schemas.microsoft.com/office/drawing/2014/main" id="{748F12FB-7553-4C6C-A956-A2744700599E}"/>
                </a:ext>
              </a:extLst>
            </p:cNvPr>
            <p:cNvPicPr>
              <a:picLocks noChangeAspect="1"/>
            </p:cNvPicPr>
            <p:nvPr/>
          </p:nvPicPr>
          <p:blipFill rotWithShape="1">
            <a:blip r:embed="rId2"/>
            <a:srcRect l="54910" t="7208" r="42838" b="85768"/>
            <a:stretch/>
          </p:blipFill>
          <p:spPr>
            <a:xfrm>
              <a:off x="5007128" y="7809"/>
              <a:ext cx="2263142" cy="1283781"/>
            </a:xfrm>
            <a:prstGeom prst="rect">
              <a:avLst/>
            </a:prstGeom>
          </p:spPr>
        </p:pic>
      </p:grpSp>
      <p:cxnSp>
        <p:nvCxnSpPr>
          <p:cNvPr id="3" name="Straight Connector 2">
            <a:extLst>
              <a:ext uri="{FF2B5EF4-FFF2-40B4-BE49-F238E27FC236}">
                <a16:creationId xmlns:a16="http://schemas.microsoft.com/office/drawing/2014/main" id="{9A72E103-03D0-4FC1-9DCA-A698E87D0DC1}"/>
              </a:ext>
            </a:extLst>
          </p:cNvPr>
          <p:cNvCxnSpPr/>
          <p:nvPr/>
        </p:nvCxnSpPr>
        <p:spPr>
          <a:xfrm flipV="1">
            <a:off x="7347098" y="1532744"/>
            <a:ext cx="4844902" cy="4559712"/>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50C275B9-0CE9-4AB5-8FA6-19A4525C48C3}"/>
              </a:ext>
            </a:extLst>
          </p:cNvPr>
          <p:cNvCxnSpPr>
            <a:cxnSpLocks/>
          </p:cNvCxnSpPr>
          <p:nvPr/>
        </p:nvCxnSpPr>
        <p:spPr>
          <a:xfrm>
            <a:off x="1" y="1451228"/>
            <a:ext cx="4844902" cy="4559712"/>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2651F806-8EFD-424D-A69E-34549C779DCB}"/>
              </a:ext>
            </a:extLst>
          </p:cNvPr>
          <p:cNvCxnSpPr>
            <a:cxnSpLocks/>
          </p:cNvCxnSpPr>
          <p:nvPr/>
        </p:nvCxnSpPr>
        <p:spPr>
          <a:xfrm flipV="1">
            <a:off x="7347098" y="58722"/>
            <a:ext cx="4844902" cy="6033734"/>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23E77449-00FC-4379-8FE3-4DBC78A8A822}"/>
              </a:ext>
            </a:extLst>
          </p:cNvPr>
          <p:cNvCxnSpPr>
            <a:cxnSpLocks/>
          </p:cNvCxnSpPr>
          <p:nvPr/>
        </p:nvCxnSpPr>
        <p:spPr>
          <a:xfrm>
            <a:off x="1" y="58722"/>
            <a:ext cx="4844902" cy="5952218"/>
          </a:xfrm>
          <a:prstGeom prst="line">
            <a:avLst/>
          </a:prstGeom>
        </p:spPr>
        <p:style>
          <a:lnRef idx="3">
            <a:schemeClr val="accent5"/>
          </a:lnRef>
          <a:fillRef idx="0">
            <a:schemeClr val="accent5"/>
          </a:fillRef>
          <a:effectRef idx="2">
            <a:schemeClr val="accent5"/>
          </a:effectRef>
          <a:fontRef idx="minor">
            <a:schemeClr val="tx1"/>
          </a:fontRef>
        </p:style>
      </p:cxnSp>
      <p:grpSp>
        <p:nvGrpSpPr>
          <p:cNvPr id="10" name="Group 9">
            <a:extLst>
              <a:ext uri="{FF2B5EF4-FFF2-40B4-BE49-F238E27FC236}">
                <a16:creationId xmlns:a16="http://schemas.microsoft.com/office/drawing/2014/main" id="{12419BD0-7989-4978-ABC8-F344F895A9B0}"/>
              </a:ext>
            </a:extLst>
          </p:cNvPr>
          <p:cNvGrpSpPr/>
          <p:nvPr/>
        </p:nvGrpSpPr>
        <p:grpSpPr>
          <a:xfrm>
            <a:off x="8183275" y="2501442"/>
            <a:ext cx="1878586" cy="1855116"/>
            <a:chOff x="5703569" y="1885950"/>
            <a:chExt cx="2983230" cy="2857500"/>
          </a:xfrm>
        </p:grpSpPr>
        <p:pic>
          <p:nvPicPr>
            <p:cNvPr id="13" name="Picture 2">
              <a:extLst>
                <a:ext uri="{FF2B5EF4-FFF2-40B4-BE49-F238E27FC236}">
                  <a16:creationId xmlns:a16="http://schemas.microsoft.com/office/drawing/2014/main" id="{A9438D4A-B9A1-4CF7-AD0A-BDCF7BC8EE6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80" t="7098" r="41362" b="85734"/>
            <a:stretch/>
          </p:blipFill>
          <p:spPr>
            <a:xfrm>
              <a:off x="5703569" y="1885950"/>
              <a:ext cx="1508760" cy="2857500"/>
            </a:xfrm>
            <a:prstGeom prst="rect">
              <a:avLst/>
            </a:prstGeom>
          </p:spPr>
        </p:pic>
        <p:pic>
          <p:nvPicPr>
            <p:cNvPr id="14" name="Picture 2">
              <a:extLst>
                <a:ext uri="{FF2B5EF4-FFF2-40B4-BE49-F238E27FC236}">
                  <a16:creationId xmlns:a16="http://schemas.microsoft.com/office/drawing/2014/main" id="{B2452AC2-01E7-4750-8253-5E473E0D40C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07" t="7091" r="41435" b="85741"/>
            <a:stretch/>
          </p:blipFill>
          <p:spPr>
            <a:xfrm flipH="1">
              <a:off x="7178039" y="1885950"/>
              <a:ext cx="1508760" cy="2857500"/>
            </a:xfrm>
            <a:prstGeom prst="rect">
              <a:avLst/>
            </a:prstGeom>
          </p:spPr>
        </p:pic>
      </p:grpSp>
    </p:spTree>
    <p:extLst>
      <p:ext uri="{BB962C8B-B14F-4D97-AF65-F5344CB8AC3E}">
        <p14:creationId xmlns:p14="http://schemas.microsoft.com/office/powerpoint/2010/main" val="17428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0 L -0.17552 0.32477 " pathEditMode="relative" rAng="0" ptsTypes="AA">
                                      <p:cBhvr>
                                        <p:cTn id="6" dur="2000" fill="hold"/>
                                        <p:tgtEl>
                                          <p:spTgt spid="10"/>
                                        </p:tgtEl>
                                        <p:attrNameLst>
                                          <p:attrName>ppt_x</p:attrName>
                                          <p:attrName>ppt_y</p:attrName>
                                        </p:attrNameLst>
                                      </p:cBhvr>
                                      <p:rCtr x="-8776" y="16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01E1-E0CF-48DF-8497-455C241FB5A6}"/>
              </a:ext>
            </a:extLst>
          </p:cNvPr>
          <p:cNvSpPr>
            <a:spLocks noGrp="1"/>
          </p:cNvSpPr>
          <p:nvPr>
            <p:ph type="title"/>
          </p:nvPr>
        </p:nvSpPr>
        <p:spPr/>
        <p:txBody>
          <a:bodyPr/>
          <a:lstStyle/>
          <a:p>
            <a:r>
              <a:rPr lang="en-US"/>
              <a:t>Constrained MDP</a:t>
            </a:r>
          </a:p>
        </p:txBody>
      </p:sp>
      <p:pic>
        <p:nvPicPr>
          <p:cNvPr id="5" name="Content Placeholder 4">
            <a:extLst>
              <a:ext uri="{FF2B5EF4-FFF2-40B4-BE49-F238E27FC236}">
                <a16:creationId xmlns:a16="http://schemas.microsoft.com/office/drawing/2014/main" id="{0A51518F-4406-4120-BBC9-AC89D6A65377}"/>
              </a:ext>
            </a:extLst>
          </p:cNvPr>
          <p:cNvPicPr>
            <a:picLocks noGrp="1" noChangeAspect="1"/>
          </p:cNvPicPr>
          <p:nvPr>
            <p:ph idx="1"/>
          </p:nvPr>
        </p:nvPicPr>
        <p:blipFill>
          <a:blip r:embed="rId2"/>
          <a:stretch>
            <a:fillRect/>
          </a:stretch>
        </p:blipFill>
        <p:spPr>
          <a:xfrm>
            <a:off x="1848346" y="4639378"/>
            <a:ext cx="8220075" cy="647700"/>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103A462-D22F-4506-AB0C-0EA7BD075307}"/>
                  </a:ext>
                </a:extLst>
              </p:cNvPr>
              <p:cNvSpPr txBox="1"/>
              <p:nvPr/>
            </p:nvSpPr>
            <p:spPr>
              <a:xfrm>
                <a:off x="1848346" y="2046915"/>
                <a:ext cx="8159720" cy="1754326"/>
              </a:xfrm>
              <a:prstGeom prst="rect">
                <a:avLst/>
              </a:prstGeom>
              <a:noFill/>
            </p:spPr>
            <p:txBody>
              <a:bodyPr wrap="square" rtlCol="0">
                <a:spAutoFit/>
              </a:bodyPr>
              <a:lstStyle/>
              <a:p>
                <a:r>
                  <a:rPr lang="en-US" b="1"/>
                  <a:t>Notation:</a:t>
                </a:r>
              </a:p>
              <a:p>
                <a:pPr marL="285750" indent="-285750">
                  <a:buClr>
                    <a:schemeClr val="accent1"/>
                  </a:buClr>
                  <a:buFont typeface="Arial" panose="020B0604020202020204" pitchFamily="34" charset="0"/>
                  <a:buChar char="•"/>
                </a:pPr>
                <a:r>
                  <a:rPr lang="en-US" b="0"/>
                  <a:t>All CMDPs in this paper are of the form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𝐷</m:t>
                        </m:r>
                      </m:e>
                    </m:d>
                  </m:oMath>
                </a14:m>
                <a:endParaRPr lang="en-US" b="0"/>
              </a:p>
              <a:p>
                <a:pPr marL="285750" indent="-285750">
                  <a:buClr>
                    <a:schemeClr val="accent1"/>
                  </a:buCl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set</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states</m:t>
                    </m:r>
                    <m:r>
                      <a:rPr lang="en-US" b="0" i="0" smtClean="0">
                        <a:latin typeface="Cambria Math" panose="02040503050406030204" pitchFamily="18" charset="0"/>
                      </a:rPr>
                      <m:t>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r>
                      <m:rPr>
                        <m:sty m:val="p"/>
                      </m:rPr>
                      <a:rPr lang="en-US" b="0" i="0" smtClean="0">
                        <a:latin typeface="Cambria Math" panose="02040503050406030204" pitchFamily="18" charset="0"/>
                      </a:rPr>
                      <m:t>actions</m:t>
                    </m:r>
                  </m:oMath>
                </a14:m>
                <a:r>
                  <a:rPr lang="en-US" b="0"/>
                  <a:t>. </a:t>
                </a:r>
              </a:p>
              <a:p>
                <a:pPr marL="285750" indent="-285750">
                  <a:buClr>
                    <a:schemeClr val="accent1"/>
                  </a:buClr>
                  <a:buFont typeface="Arial" panose="020B0604020202020204" pitchFamily="34" charset="0"/>
                  <a:buChar char="•"/>
                </a:pPr>
                <a:r>
                  <a:rPr lang="en-US"/>
                  <a:t>D denotes the unsafe states of the environment</a:t>
                </a:r>
              </a:p>
              <a:p>
                <a:pPr marL="285750" indent="-285750">
                  <a:buClr>
                    <a:schemeClr val="accent1"/>
                  </a:buCl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𝑆</m:t>
                    </m:r>
                    <m:r>
                      <m:rPr>
                        <m:sty m:val="p"/>
                      </m:rPr>
                      <a:rPr lang="en-US" b="0" i="0" smtClean="0">
                        <a:latin typeface="Cambria Math" panose="02040503050406030204" pitchFamily="18" charset="0"/>
                      </a:rPr>
                      <m:t>x</m:t>
                    </m:r>
                    <m:r>
                      <a:rPr lang="en-US" b="0" i="1" smtClean="0">
                        <a:latin typeface="Cambria Math" panose="02040503050406030204" pitchFamily="18" charset="0"/>
                      </a:rPr>
                      <m:t>𝐴</m:t>
                    </m:r>
                    <m:r>
                      <m:rPr>
                        <m:sty m:val="p"/>
                      </m:rPr>
                      <a:rPr lang="en-US" b="0" i="0" smtClean="0">
                        <a:latin typeface="Cambria Math" panose="02040503050406030204" pitchFamily="18" charset="0"/>
                      </a:rPr>
                      <m:t>x</m:t>
                    </m:r>
                    <m:r>
                      <a:rPr lang="en-US" b="0" i="1" smtClean="0">
                        <a:latin typeface="Cambria Math" panose="02040503050406030204" pitchFamily="18" charset="0"/>
                      </a:rPr>
                      <m:t>𝑆</m:t>
                    </m:r>
                    <m:r>
                      <a:rPr lang="en-US" b="0" i="1" smtClean="0">
                        <a:latin typeface="Cambria Math" panose="02040503050406030204" pitchFamily="18" charset="0"/>
                      </a:rPr>
                      <m:t> →</m:t>
                    </m:r>
                    <m:r>
                      <a:rPr lang="en-US" b="1" i="1" smtClean="0">
                        <a:latin typeface="Cambria Math" panose="02040503050406030204" pitchFamily="18" charset="0"/>
                      </a:rPr>
                      <m:t>𝑹</m:t>
                    </m:r>
                    <m:r>
                      <a:rPr lang="en-US" b="0" i="1" smtClean="0">
                        <a:latin typeface="Cambria Math" panose="02040503050406030204" pitchFamily="18" charset="0"/>
                      </a:rPr>
                      <m:t> </m:t>
                    </m:r>
                  </m:oMath>
                </a14:m>
                <a:endParaRPr lang="en-US" b="0"/>
              </a:p>
              <a:p>
                <a:pPr marL="285750" indent="-285750">
                  <a:buClr>
                    <a:schemeClr val="accent1"/>
                  </a:buCl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a:t> represent the dynamics of the MDP</a:t>
                </a:r>
              </a:p>
            </p:txBody>
          </p:sp>
        </mc:Choice>
        <mc:Fallback>
          <p:sp>
            <p:nvSpPr>
              <p:cNvPr id="6" name="TextBox 5">
                <a:extLst>
                  <a:ext uri="{FF2B5EF4-FFF2-40B4-BE49-F238E27FC236}">
                    <a16:creationId xmlns:a16="http://schemas.microsoft.com/office/drawing/2014/main" id="{8103A462-D22F-4506-AB0C-0EA7BD075307}"/>
                  </a:ext>
                </a:extLst>
              </p:cNvPr>
              <p:cNvSpPr txBox="1">
                <a:spLocks noRot="1" noChangeAspect="1" noMove="1" noResize="1" noEditPoints="1" noAdjustHandles="1" noChangeArrowheads="1" noChangeShapeType="1" noTextEdit="1"/>
              </p:cNvSpPr>
              <p:nvPr/>
            </p:nvSpPr>
            <p:spPr>
              <a:xfrm>
                <a:off x="1848346" y="2046915"/>
                <a:ext cx="8159720" cy="1754326"/>
              </a:xfrm>
              <a:prstGeom prst="rect">
                <a:avLst/>
              </a:prstGeom>
              <a:blipFill>
                <a:blip r:embed="rId3"/>
                <a:stretch>
                  <a:fillRect l="-597" t="-2083" b="-45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89DCFD-B4DF-4E4B-A1A6-932C7FEBA1B6}"/>
              </a:ext>
            </a:extLst>
          </p:cNvPr>
          <p:cNvSpPr txBox="1"/>
          <p:nvPr/>
        </p:nvSpPr>
        <p:spPr>
          <a:xfrm>
            <a:off x="1848346" y="4137776"/>
            <a:ext cx="8001507" cy="646331"/>
          </a:xfrm>
          <a:prstGeom prst="rect">
            <a:avLst/>
          </a:prstGeom>
          <a:noFill/>
        </p:spPr>
        <p:txBody>
          <a:bodyPr wrap="square" rtlCol="0">
            <a:spAutoFit/>
          </a:bodyPr>
          <a:lstStyle/>
          <a:p>
            <a:r>
              <a:rPr lang="en-US" b="1"/>
              <a:t>Objective:  Students </a:t>
            </a:r>
            <a:r>
              <a:rPr lang="en-US" i="1"/>
              <a:t>(our agent in the dangerous environment) learn a Safe Policy, satisfying the constrained optimization problem</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CE77D3-023B-44C1-961C-546AC3D129C7}"/>
                  </a:ext>
                </a:extLst>
              </p:cNvPr>
              <p:cNvSpPr txBox="1"/>
              <p:nvPr/>
            </p:nvSpPr>
            <p:spPr>
              <a:xfrm>
                <a:off x="1848345" y="5550568"/>
                <a:ext cx="7809001" cy="646331"/>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𝜅</m:t>
                    </m:r>
                    <m:r>
                      <a:rPr lang="en-US" b="0" i="1" smtClean="0">
                        <a:latin typeface="Cambria Math" panose="02040503050406030204" pitchFamily="18" charset="0"/>
                      </a:rPr>
                      <m:t>, </m:t>
                    </m:r>
                  </m:oMath>
                </a14:m>
                <a:r>
                  <a:rPr lang="en-US"/>
                  <a:t>is the maximum number of times the student can go to a dangerous state.</a:t>
                </a:r>
              </a:p>
            </p:txBody>
          </p:sp>
        </mc:Choice>
        <mc:Fallback>
          <p:sp>
            <p:nvSpPr>
              <p:cNvPr id="8" name="TextBox 7">
                <a:extLst>
                  <a:ext uri="{FF2B5EF4-FFF2-40B4-BE49-F238E27FC236}">
                    <a16:creationId xmlns:a16="http://schemas.microsoft.com/office/drawing/2014/main" id="{7DCE77D3-023B-44C1-961C-546AC3D129C7}"/>
                  </a:ext>
                </a:extLst>
              </p:cNvPr>
              <p:cNvSpPr txBox="1">
                <a:spLocks noRot="1" noChangeAspect="1" noMove="1" noResize="1" noEditPoints="1" noAdjustHandles="1" noChangeArrowheads="1" noChangeShapeType="1" noTextEdit="1"/>
              </p:cNvSpPr>
              <p:nvPr/>
            </p:nvSpPr>
            <p:spPr>
              <a:xfrm>
                <a:off x="1848345" y="5550568"/>
                <a:ext cx="7809001" cy="646331"/>
              </a:xfrm>
              <a:prstGeom prst="rect">
                <a:avLst/>
              </a:prstGeom>
              <a:blipFill>
                <a:blip r:embed="rId4"/>
                <a:stretch>
                  <a:fillRect l="-625"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4044248000"/>
      </p:ext>
    </p:extLst>
  </p:cSld>
  <p:clrMapOvr>
    <a:masterClrMapping/>
  </p:clrMapOvr>
  <mc:AlternateContent xmlns:mc="http://schemas.openxmlformats.org/markup-compatibility/2006">
    <mc:Choice xmlns:p14="http://schemas.microsoft.com/office/powerpoint/2010/main" Requires="p14">
      <p:transition spd="slow" p14:dur="20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37A5A64-7635-468C-9015-002ED6988EEF}"/>
              </a:ext>
            </a:extLst>
          </p:cNvPr>
          <p:cNvGrpSpPr/>
          <p:nvPr/>
        </p:nvGrpSpPr>
        <p:grpSpPr>
          <a:xfrm>
            <a:off x="0" y="0"/>
            <a:ext cx="12192000" cy="7973786"/>
            <a:chOff x="786765" y="-43334"/>
            <a:chExt cx="10618470" cy="6944669"/>
          </a:xfrm>
        </p:grpSpPr>
        <p:pic>
          <p:nvPicPr>
            <p:cNvPr id="7" name="Picture 2">
              <a:extLst>
                <a:ext uri="{FF2B5EF4-FFF2-40B4-BE49-F238E27FC236}">
                  <a16:creationId xmlns:a16="http://schemas.microsoft.com/office/drawing/2014/main" id="{B0C66188-D0A9-47FD-A97B-3736FEC030C3}"/>
                </a:ext>
              </a:extLst>
            </p:cNvPr>
            <p:cNvPicPr>
              <a:picLocks noChangeAspect="1"/>
            </p:cNvPicPr>
            <p:nvPr/>
          </p:nvPicPr>
          <p:blipFill rotWithShape="1">
            <a:blip r:embed="rId2"/>
            <a:srcRect l="51023" t="7096" r="33435" b="56548"/>
            <a:stretch/>
          </p:blipFill>
          <p:spPr>
            <a:xfrm>
              <a:off x="786765" y="-43334"/>
              <a:ext cx="10618470" cy="6944669"/>
            </a:xfrm>
            <a:prstGeom prst="rect">
              <a:avLst/>
            </a:prstGeom>
          </p:spPr>
        </p:pic>
        <p:pic>
          <p:nvPicPr>
            <p:cNvPr id="8" name="Picture 2">
              <a:extLst>
                <a:ext uri="{FF2B5EF4-FFF2-40B4-BE49-F238E27FC236}">
                  <a16:creationId xmlns:a16="http://schemas.microsoft.com/office/drawing/2014/main" id="{748F12FB-7553-4C6C-A956-A2744700599E}"/>
                </a:ext>
              </a:extLst>
            </p:cNvPr>
            <p:cNvPicPr>
              <a:picLocks noChangeAspect="1"/>
            </p:cNvPicPr>
            <p:nvPr/>
          </p:nvPicPr>
          <p:blipFill rotWithShape="1">
            <a:blip r:embed="rId2"/>
            <a:srcRect l="54910" t="7208" r="42838" b="85768"/>
            <a:stretch/>
          </p:blipFill>
          <p:spPr>
            <a:xfrm>
              <a:off x="4803401" y="91152"/>
              <a:ext cx="2263142" cy="1283781"/>
            </a:xfrm>
            <a:prstGeom prst="rect">
              <a:avLst/>
            </a:prstGeom>
          </p:spPr>
        </p:pic>
      </p:grpSp>
      <p:grpSp>
        <p:nvGrpSpPr>
          <p:cNvPr id="6" name="Group 5">
            <a:extLst>
              <a:ext uri="{FF2B5EF4-FFF2-40B4-BE49-F238E27FC236}">
                <a16:creationId xmlns:a16="http://schemas.microsoft.com/office/drawing/2014/main" id="{D58C6A46-B881-4611-825A-102894D4648C}"/>
              </a:ext>
            </a:extLst>
          </p:cNvPr>
          <p:cNvGrpSpPr/>
          <p:nvPr/>
        </p:nvGrpSpPr>
        <p:grpSpPr>
          <a:xfrm>
            <a:off x="5156707" y="2018437"/>
            <a:ext cx="1878586" cy="1855116"/>
            <a:chOff x="5703569" y="1885950"/>
            <a:chExt cx="2983230" cy="2857500"/>
          </a:xfrm>
        </p:grpSpPr>
        <p:pic>
          <p:nvPicPr>
            <p:cNvPr id="2" name="Picture 2">
              <a:extLst>
                <a:ext uri="{FF2B5EF4-FFF2-40B4-BE49-F238E27FC236}">
                  <a16:creationId xmlns:a16="http://schemas.microsoft.com/office/drawing/2014/main" id="{CE7B042B-BA87-0DB0-27C5-1FDC38F0BB1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80" t="7098" r="41362" b="85734"/>
            <a:stretch/>
          </p:blipFill>
          <p:spPr>
            <a:xfrm>
              <a:off x="5703569" y="1885950"/>
              <a:ext cx="1508760" cy="2857500"/>
            </a:xfrm>
            <a:prstGeom prst="rect">
              <a:avLst/>
            </a:prstGeom>
          </p:spPr>
        </p:pic>
        <p:pic>
          <p:nvPicPr>
            <p:cNvPr id="5" name="Picture 2">
              <a:extLst>
                <a:ext uri="{FF2B5EF4-FFF2-40B4-BE49-F238E27FC236}">
                  <a16:creationId xmlns:a16="http://schemas.microsoft.com/office/drawing/2014/main" id="{E18076BC-2C78-4067-9C27-94E0532F326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07" t="7091" r="41435" b="85741"/>
            <a:stretch/>
          </p:blipFill>
          <p:spPr>
            <a:xfrm flipH="1">
              <a:off x="7178039" y="1885950"/>
              <a:ext cx="1508760" cy="2857500"/>
            </a:xfrm>
            <a:prstGeom prst="rect">
              <a:avLst/>
            </a:prstGeom>
          </p:spPr>
        </p:pic>
      </p:grpSp>
      <p:cxnSp>
        <p:nvCxnSpPr>
          <p:cNvPr id="10" name="Straight Connector 9">
            <a:extLst>
              <a:ext uri="{FF2B5EF4-FFF2-40B4-BE49-F238E27FC236}">
                <a16:creationId xmlns:a16="http://schemas.microsoft.com/office/drawing/2014/main" id="{8D9F4179-13EB-4C16-8547-68F27CF0EBBB}"/>
              </a:ext>
            </a:extLst>
          </p:cNvPr>
          <p:cNvCxnSpPr>
            <a:cxnSpLocks/>
          </p:cNvCxnSpPr>
          <p:nvPr/>
        </p:nvCxnSpPr>
        <p:spPr>
          <a:xfrm flipV="1">
            <a:off x="7347098" y="2018437"/>
            <a:ext cx="4844902" cy="4074019"/>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E146196C-4753-4ACC-A8D1-A84EB5FAFA5A}"/>
              </a:ext>
            </a:extLst>
          </p:cNvPr>
          <p:cNvCxnSpPr>
            <a:cxnSpLocks/>
          </p:cNvCxnSpPr>
          <p:nvPr/>
        </p:nvCxnSpPr>
        <p:spPr>
          <a:xfrm>
            <a:off x="0" y="2018437"/>
            <a:ext cx="4844903" cy="3992503"/>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4B2985E6-1F1D-4F44-85A4-92B138834D4B}"/>
              </a:ext>
            </a:extLst>
          </p:cNvPr>
          <p:cNvCxnSpPr>
            <a:cxnSpLocks/>
          </p:cNvCxnSpPr>
          <p:nvPr/>
        </p:nvCxnSpPr>
        <p:spPr>
          <a:xfrm flipV="1">
            <a:off x="7347098" y="58722"/>
            <a:ext cx="4844902" cy="6033734"/>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3D6E0C12-3800-4273-A23B-6F8DFD809666}"/>
              </a:ext>
            </a:extLst>
          </p:cNvPr>
          <p:cNvCxnSpPr>
            <a:cxnSpLocks/>
          </p:cNvCxnSpPr>
          <p:nvPr/>
        </p:nvCxnSpPr>
        <p:spPr>
          <a:xfrm>
            <a:off x="1" y="58722"/>
            <a:ext cx="4844902" cy="5952218"/>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09757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37A5A64-7635-468C-9015-002ED6988EEF}"/>
              </a:ext>
            </a:extLst>
          </p:cNvPr>
          <p:cNvGrpSpPr/>
          <p:nvPr/>
        </p:nvGrpSpPr>
        <p:grpSpPr>
          <a:xfrm>
            <a:off x="0" y="0"/>
            <a:ext cx="12192000" cy="7973786"/>
            <a:chOff x="786765" y="-43334"/>
            <a:chExt cx="10618470" cy="6944669"/>
          </a:xfrm>
        </p:grpSpPr>
        <p:pic>
          <p:nvPicPr>
            <p:cNvPr id="7" name="Picture 2">
              <a:extLst>
                <a:ext uri="{FF2B5EF4-FFF2-40B4-BE49-F238E27FC236}">
                  <a16:creationId xmlns:a16="http://schemas.microsoft.com/office/drawing/2014/main" id="{B0C66188-D0A9-47FD-A97B-3736FEC030C3}"/>
                </a:ext>
              </a:extLst>
            </p:cNvPr>
            <p:cNvPicPr>
              <a:picLocks noChangeAspect="1"/>
            </p:cNvPicPr>
            <p:nvPr/>
          </p:nvPicPr>
          <p:blipFill rotWithShape="1">
            <a:blip r:embed="rId2"/>
            <a:srcRect l="51023" t="7096" r="33435" b="56548"/>
            <a:stretch/>
          </p:blipFill>
          <p:spPr>
            <a:xfrm>
              <a:off x="786765" y="-43334"/>
              <a:ext cx="10618470" cy="6944669"/>
            </a:xfrm>
            <a:prstGeom prst="rect">
              <a:avLst/>
            </a:prstGeom>
          </p:spPr>
        </p:pic>
        <p:pic>
          <p:nvPicPr>
            <p:cNvPr id="8" name="Picture 2">
              <a:extLst>
                <a:ext uri="{FF2B5EF4-FFF2-40B4-BE49-F238E27FC236}">
                  <a16:creationId xmlns:a16="http://schemas.microsoft.com/office/drawing/2014/main" id="{748F12FB-7553-4C6C-A956-A2744700599E}"/>
                </a:ext>
              </a:extLst>
            </p:cNvPr>
            <p:cNvPicPr>
              <a:picLocks noChangeAspect="1"/>
            </p:cNvPicPr>
            <p:nvPr/>
          </p:nvPicPr>
          <p:blipFill rotWithShape="1">
            <a:blip r:embed="rId2"/>
            <a:srcRect l="54910" t="7208" r="42838" b="85768"/>
            <a:stretch/>
          </p:blipFill>
          <p:spPr>
            <a:xfrm>
              <a:off x="4803401" y="91152"/>
              <a:ext cx="2263142" cy="1283781"/>
            </a:xfrm>
            <a:prstGeom prst="rect">
              <a:avLst/>
            </a:prstGeom>
          </p:spPr>
        </p:pic>
      </p:grpSp>
      <p:grpSp>
        <p:nvGrpSpPr>
          <p:cNvPr id="6" name="Group 5">
            <a:extLst>
              <a:ext uri="{FF2B5EF4-FFF2-40B4-BE49-F238E27FC236}">
                <a16:creationId xmlns:a16="http://schemas.microsoft.com/office/drawing/2014/main" id="{D58C6A46-B881-4611-825A-102894D4648C}"/>
              </a:ext>
            </a:extLst>
          </p:cNvPr>
          <p:cNvGrpSpPr/>
          <p:nvPr/>
        </p:nvGrpSpPr>
        <p:grpSpPr>
          <a:xfrm>
            <a:off x="5156707" y="2018437"/>
            <a:ext cx="1878586" cy="1855116"/>
            <a:chOff x="5703569" y="1885950"/>
            <a:chExt cx="2983230" cy="2857500"/>
          </a:xfrm>
        </p:grpSpPr>
        <p:pic>
          <p:nvPicPr>
            <p:cNvPr id="2" name="Picture 2">
              <a:extLst>
                <a:ext uri="{FF2B5EF4-FFF2-40B4-BE49-F238E27FC236}">
                  <a16:creationId xmlns:a16="http://schemas.microsoft.com/office/drawing/2014/main" id="{CE7B042B-BA87-0DB0-27C5-1FDC38F0BB1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80" t="7098" r="41362" b="85734"/>
            <a:stretch/>
          </p:blipFill>
          <p:spPr>
            <a:xfrm>
              <a:off x="5703569" y="1885950"/>
              <a:ext cx="1508760" cy="2857500"/>
            </a:xfrm>
            <a:prstGeom prst="rect">
              <a:avLst/>
            </a:prstGeom>
          </p:spPr>
        </p:pic>
        <p:pic>
          <p:nvPicPr>
            <p:cNvPr id="5" name="Picture 2">
              <a:extLst>
                <a:ext uri="{FF2B5EF4-FFF2-40B4-BE49-F238E27FC236}">
                  <a16:creationId xmlns:a16="http://schemas.microsoft.com/office/drawing/2014/main" id="{E18076BC-2C78-4067-9C27-94E0532F326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07" t="7091" r="41435" b="85741"/>
            <a:stretch/>
          </p:blipFill>
          <p:spPr>
            <a:xfrm flipH="1">
              <a:off x="7178039" y="1885950"/>
              <a:ext cx="1508760" cy="2857500"/>
            </a:xfrm>
            <a:prstGeom prst="rect">
              <a:avLst/>
            </a:prstGeom>
          </p:spPr>
        </p:pic>
      </p:grpSp>
      <p:cxnSp>
        <p:nvCxnSpPr>
          <p:cNvPr id="10" name="Straight Connector 9">
            <a:extLst>
              <a:ext uri="{FF2B5EF4-FFF2-40B4-BE49-F238E27FC236}">
                <a16:creationId xmlns:a16="http://schemas.microsoft.com/office/drawing/2014/main" id="{8D9F4179-13EB-4C16-8547-68F27CF0EBBB}"/>
              </a:ext>
            </a:extLst>
          </p:cNvPr>
          <p:cNvCxnSpPr>
            <a:cxnSpLocks/>
          </p:cNvCxnSpPr>
          <p:nvPr/>
        </p:nvCxnSpPr>
        <p:spPr>
          <a:xfrm flipV="1">
            <a:off x="7347098" y="0"/>
            <a:ext cx="4844902" cy="6092456"/>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E146196C-4753-4ACC-A8D1-A84EB5FAFA5A}"/>
              </a:ext>
            </a:extLst>
          </p:cNvPr>
          <p:cNvCxnSpPr>
            <a:cxnSpLocks/>
          </p:cNvCxnSpPr>
          <p:nvPr/>
        </p:nvCxnSpPr>
        <p:spPr>
          <a:xfrm>
            <a:off x="0" y="0"/>
            <a:ext cx="4844903" cy="6010940"/>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4B2985E6-1F1D-4F44-85A4-92B138834D4B}"/>
              </a:ext>
            </a:extLst>
          </p:cNvPr>
          <p:cNvCxnSpPr>
            <a:cxnSpLocks/>
          </p:cNvCxnSpPr>
          <p:nvPr/>
        </p:nvCxnSpPr>
        <p:spPr>
          <a:xfrm flipV="1">
            <a:off x="7347098" y="0"/>
            <a:ext cx="3646967" cy="6092456"/>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3D6E0C12-3800-4273-A23B-6F8DFD809666}"/>
              </a:ext>
            </a:extLst>
          </p:cNvPr>
          <p:cNvCxnSpPr>
            <a:cxnSpLocks/>
          </p:cNvCxnSpPr>
          <p:nvPr/>
        </p:nvCxnSpPr>
        <p:spPr>
          <a:xfrm>
            <a:off x="1360967" y="0"/>
            <a:ext cx="3483936" cy="601094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87602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37A5A64-7635-468C-9015-002ED6988EEF}"/>
              </a:ext>
            </a:extLst>
          </p:cNvPr>
          <p:cNvGrpSpPr/>
          <p:nvPr/>
        </p:nvGrpSpPr>
        <p:grpSpPr>
          <a:xfrm>
            <a:off x="0" y="0"/>
            <a:ext cx="12192000" cy="7973786"/>
            <a:chOff x="786765" y="-43334"/>
            <a:chExt cx="10618470" cy="6944669"/>
          </a:xfrm>
        </p:grpSpPr>
        <p:pic>
          <p:nvPicPr>
            <p:cNvPr id="7" name="Picture 2">
              <a:extLst>
                <a:ext uri="{FF2B5EF4-FFF2-40B4-BE49-F238E27FC236}">
                  <a16:creationId xmlns:a16="http://schemas.microsoft.com/office/drawing/2014/main" id="{B0C66188-D0A9-47FD-A97B-3736FEC030C3}"/>
                </a:ext>
              </a:extLst>
            </p:cNvPr>
            <p:cNvPicPr>
              <a:picLocks noChangeAspect="1"/>
            </p:cNvPicPr>
            <p:nvPr/>
          </p:nvPicPr>
          <p:blipFill rotWithShape="1">
            <a:blip r:embed="rId2"/>
            <a:srcRect l="51023" t="7096" r="33435" b="56548"/>
            <a:stretch/>
          </p:blipFill>
          <p:spPr>
            <a:xfrm>
              <a:off x="786765" y="-43334"/>
              <a:ext cx="10618470" cy="6944669"/>
            </a:xfrm>
            <a:prstGeom prst="rect">
              <a:avLst/>
            </a:prstGeom>
          </p:spPr>
        </p:pic>
        <p:pic>
          <p:nvPicPr>
            <p:cNvPr id="8" name="Picture 2">
              <a:extLst>
                <a:ext uri="{FF2B5EF4-FFF2-40B4-BE49-F238E27FC236}">
                  <a16:creationId xmlns:a16="http://schemas.microsoft.com/office/drawing/2014/main" id="{748F12FB-7553-4C6C-A956-A2744700599E}"/>
                </a:ext>
              </a:extLst>
            </p:cNvPr>
            <p:cNvPicPr>
              <a:picLocks noChangeAspect="1"/>
            </p:cNvPicPr>
            <p:nvPr/>
          </p:nvPicPr>
          <p:blipFill rotWithShape="1">
            <a:blip r:embed="rId2"/>
            <a:srcRect l="54910" t="7208" r="42838" b="85768"/>
            <a:stretch/>
          </p:blipFill>
          <p:spPr>
            <a:xfrm>
              <a:off x="4803401" y="91152"/>
              <a:ext cx="2263142" cy="1283781"/>
            </a:xfrm>
            <a:prstGeom prst="rect">
              <a:avLst/>
            </a:prstGeom>
          </p:spPr>
        </p:pic>
      </p:grpSp>
      <p:grpSp>
        <p:nvGrpSpPr>
          <p:cNvPr id="6" name="Group 5">
            <a:extLst>
              <a:ext uri="{FF2B5EF4-FFF2-40B4-BE49-F238E27FC236}">
                <a16:creationId xmlns:a16="http://schemas.microsoft.com/office/drawing/2014/main" id="{D58C6A46-B881-4611-825A-102894D4648C}"/>
              </a:ext>
            </a:extLst>
          </p:cNvPr>
          <p:cNvGrpSpPr/>
          <p:nvPr/>
        </p:nvGrpSpPr>
        <p:grpSpPr>
          <a:xfrm>
            <a:off x="5156707" y="2018437"/>
            <a:ext cx="1878586" cy="1855116"/>
            <a:chOff x="5703569" y="1885950"/>
            <a:chExt cx="2983230" cy="2857500"/>
          </a:xfrm>
        </p:grpSpPr>
        <p:pic>
          <p:nvPicPr>
            <p:cNvPr id="2" name="Picture 2">
              <a:extLst>
                <a:ext uri="{FF2B5EF4-FFF2-40B4-BE49-F238E27FC236}">
                  <a16:creationId xmlns:a16="http://schemas.microsoft.com/office/drawing/2014/main" id="{CE7B042B-BA87-0DB0-27C5-1FDC38F0BB1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80" t="7098" r="41362" b="85734"/>
            <a:stretch/>
          </p:blipFill>
          <p:spPr>
            <a:xfrm>
              <a:off x="5703569" y="1885950"/>
              <a:ext cx="1508760" cy="2857500"/>
            </a:xfrm>
            <a:prstGeom prst="rect">
              <a:avLst/>
            </a:prstGeom>
          </p:spPr>
        </p:pic>
        <p:pic>
          <p:nvPicPr>
            <p:cNvPr id="5" name="Picture 2">
              <a:extLst>
                <a:ext uri="{FF2B5EF4-FFF2-40B4-BE49-F238E27FC236}">
                  <a16:creationId xmlns:a16="http://schemas.microsoft.com/office/drawing/2014/main" id="{E18076BC-2C78-4067-9C27-94E0532F326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15" b="13549" l="57686" r="58532">
                          <a14:foregroundMark x1="58359" y1="9722" x2="58385" y2="11296"/>
                        </a14:backgroundRemoval>
                      </a14:imgEffect>
                    </a14:imgLayer>
                  </a14:imgProps>
                </a:ext>
              </a:extLst>
            </a:blip>
            <a:srcRect l="57507" t="7091" r="41435" b="85741"/>
            <a:stretch/>
          </p:blipFill>
          <p:spPr>
            <a:xfrm flipH="1">
              <a:off x="7178039" y="1885950"/>
              <a:ext cx="1508760" cy="2857500"/>
            </a:xfrm>
            <a:prstGeom prst="rect">
              <a:avLst/>
            </a:prstGeom>
          </p:spPr>
        </p:pic>
      </p:grpSp>
      <p:cxnSp>
        <p:nvCxnSpPr>
          <p:cNvPr id="10" name="Straight Connector 9">
            <a:extLst>
              <a:ext uri="{FF2B5EF4-FFF2-40B4-BE49-F238E27FC236}">
                <a16:creationId xmlns:a16="http://schemas.microsoft.com/office/drawing/2014/main" id="{8D9F4179-13EB-4C16-8547-68F27CF0EBBB}"/>
              </a:ext>
            </a:extLst>
          </p:cNvPr>
          <p:cNvCxnSpPr>
            <a:cxnSpLocks/>
          </p:cNvCxnSpPr>
          <p:nvPr/>
        </p:nvCxnSpPr>
        <p:spPr>
          <a:xfrm flipV="1">
            <a:off x="7347098" y="0"/>
            <a:ext cx="1169581" cy="6092456"/>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E146196C-4753-4ACC-A8D1-A84EB5FAFA5A}"/>
              </a:ext>
            </a:extLst>
          </p:cNvPr>
          <p:cNvCxnSpPr>
            <a:cxnSpLocks/>
          </p:cNvCxnSpPr>
          <p:nvPr/>
        </p:nvCxnSpPr>
        <p:spPr>
          <a:xfrm>
            <a:off x="3466214" y="0"/>
            <a:ext cx="1378689" cy="6010940"/>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4B2985E6-1F1D-4F44-85A4-92B138834D4B}"/>
              </a:ext>
            </a:extLst>
          </p:cNvPr>
          <p:cNvCxnSpPr>
            <a:cxnSpLocks/>
          </p:cNvCxnSpPr>
          <p:nvPr/>
        </p:nvCxnSpPr>
        <p:spPr>
          <a:xfrm flipV="1">
            <a:off x="7347098" y="0"/>
            <a:ext cx="680483" cy="6092456"/>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3D6E0C12-3800-4273-A23B-6F8DFD809666}"/>
              </a:ext>
            </a:extLst>
          </p:cNvPr>
          <p:cNvCxnSpPr>
            <a:cxnSpLocks/>
          </p:cNvCxnSpPr>
          <p:nvPr/>
        </p:nvCxnSpPr>
        <p:spPr>
          <a:xfrm>
            <a:off x="3912781" y="74428"/>
            <a:ext cx="932122" cy="5936512"/>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50026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65B0CE-FCE2-4675-B3AA-ADE3BDDDB4D3}"/>
              </a:ext>
            </a:extLst>
          </p:cNvPr>
          <p:cNvSpPr>
            <a:spLocks noGrp="1"/>
          </p:cNvSpPr>
          <p:nvPr>
            <p:ph type="title"/>
          </p:nvPr>
        </p:nvSpPr>
        <p:spPr/>
        <p:txBody>
          <a:bodyPr/>
          <a:lstStyle/>
          <a:p>
            <a:r>
              <a:rPr lang="en-IN"/>
              <a:t>Point of Views</a:t>
            </a:r>
            <a:endParaRPr lang="en-US"/>
          </a:p>
        </p:txBody>
      </p:sp>
      <p:sp>
        <p:nvSpPr>
          <p:cNvPr id="7" name="Text Placeholder 6">
            <a:extLst>
              <a:ext uri="{FF2B5EF4-FFF2-40B4-BE49-F238E27FC236}">
                <a16:creationId xmlns:a16="http://schemas.microsoft.com/office/drawing/2014/main" id="{B91F40F7-0241-4065-959E-B41D5A0C23A2}"/>
              </a:ext>
            </a:extLst>
          </p:cNvPr>
          <p:cNvSpPr>
            <a:spLocks noGrp="1"/>
          </p:cNvSpPr>
          <p:nvPr>
            <p:ph type="body" idx="1"/>
          </p:nvPr>
        </p:nvSpPr>
        <p:spPr/>
        <p:txBody>
          <a:bodyPr/>
          <a:lstStyle/>
          <a:p>
            <a:r>
              <a:rPr lang="en-IN"/>
              <a:t>Student</a:t>
            </a:r>
            <a:endParaRPr lang="en-US"/>
          </a:p>
        </p:txBody>
      </p:sp>
      <p:sp>
        <p:nvSpPr>
          <p:cNvPr id="8" name="Content Placeholder 7">
            <a:extLst>
              <a:ext uri="{FF2B5EF4-FFF2-40B4-BE49-F238E27FC236}">
                <a16:creationId xmlns:a16="http://schemas.microsoft.com/office/drawing/2014/main" id="{59BD37EE-4AAD-4753-A6A9-55E08941ED8C}"/>
              </a:ext>
            </a:extLst>
          </p:cNvPr>
          <p:cNvSpPr>
            <a:spLocks noGrp="1"/>
          </p:cNvSpPr>
          <p:nvPr>
            <p:ph sz="half" idx="2"/>
          </p:nvPr>
        </p:nvSpPr>
        <p:spPr/>
        <p:txBody>
          <a:bodyPr/>
          <a:lstStyle/>
          <a:p>
            <a:r>
              <a:rPr lang="en-IN"/>
              <a:t>Student does not have the full view of the environment</a:t>
            </a:r>
          </a:p>
          <a:p>
            <a:r>
              <a:rPr lang="en-IN"/>
              <a:t>Student is essentially just a sample based learning algorithm</a:t>
            </a:r>
          </a:p>
          <a:p>
            <a:r>
              <a:rPr lang="en-IN"/>
              <a:t>Student needs to know how to maximize the reward</a:t>
            </a:r>
          </a:p>
        </p:txBody>
      </p:sp>
      <p:sp>
        <p:nvSpPr>
          <p:cNvPr id="9" name="Text Placeholder 8">
            <a:extLst>
              <a:ext uri="{FF2B5EF4-FFF2-40B4-BE49-F238E27FC236}">
                <a16:creationId xmlns:a16="http://schemas.microsoft.com/office/drawing/2014/main" id="{A43A2599-493A-4E14-9624-F21ABE738D7C}"/>
              </a:ext>
            </a:extLst>
          </p:cNvPr>
          <p:cNvSpPr>
            <a:spLocks noGrp="1"/>
          </p:cNvSpPr>
          <p:nvPr>
            <p:ph type="body" sz="quarter" idx="3"/>
          </p:nvPr>
        </p:nvSpPr>
        <p:spPr/>
        <p:txBody>
          <a:bodyPr/>
          <a:lstStyle/>
          <a:p>
            <a:r>
              <a:rPr lang="en-IN"/>
              <a:t>Teacher</a:t>
            </a:r>
            <a:endParaRPr lang="en-US"/>
          </a:p>
        </p:txBody>
      </p:sp>
      <p:sp>
        <p:nvSpPr>
          <p:cNvPr id="10" name="Content Placeholder 9">
            <a:extLst>
              <a:ext uri="{FF2B5EF4-FFF2-40B4-BE49-F238E27FC236}">
                <a16:creationId xmlns:a16="http://schemas.microsoft.com/office/drawing/2014/main" id="{E07BF0A6-E7A3-4A3E-BB78-6690DB516189}"/>
              </a:ext>
            </a:extLst>
          </p:cNvPr>
          <p:cNvSpPr>
            <a:spLocks noGrp="1"/>
          </p:cNvSpPr>
          <p:nvPr>
            <p:ph sz="quarter" idx="4"/>
          </p:nvPr>
        </p:nvSpPr>
        <p:spPr/>
        <p:txBody>
          <a:bodyPr/>
          <a:lstStyle/>
          <a:p>
            <a:r>
              <a:rPr lang="en-IN"/>
              <a:t>Teacher is also an agent</a:t>
            </a:r>
          </a:p>
          <a:p>
            <a:r>
              <a:rPr lang="en-IN"/>
              <a:t>Teacher does not have a model of the environment</a:t>
            </a:r>
          </a:p>
          <a:p>
            <a:r>
              <a:rPr lang="en-IN"/>
              <a:t>Teacher only needs some notion of goodness of its current policy</a:t>
            </a:r>
            <a:endParaRPr lang="en-US"/>
          </a:p>
        </p:txBody>
      </p:sp>
    </p:spTree>
    <p:extLst>
      <p:ext uri="{BB962C8B-B14F-4D97-AF65-F5344CB8AC3E}">
        <p14:creationId xmlns:p14="http://schemas.microsoft.com/office/powerpoint/2010/main" val="2046071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5719196-91CE-4D8D-B517-963343300EC0}"/>
              </a:ext>
            </a:extLst>
          </p:cNvPr>
          <p:cNvSpPr>
            <a:spLocks noGrp="1"/>
          </p:cNvSpPr>
          <p:nvPr>
            <p:ph type="title"/>
          </p:nvPr>
        </p:nvSpPr>
        <p:spPr/>
        <p:txBody>
          <a:bodyPr/>
          <a:lstStyle/>
          <a:p>
            <a:r>
              <a:rPr lang="en-IN"/>
              <a:t>Goodness of teacher’s policy</a:t>
            </a:r>
            <a:endParaRPr lang="en-US"/>
          </a:p>
        </p:txBody>
      </p:sp>
      <p:graphicFrame>
        <p:nvGraphicFramePr>
          <p:cNvPr id="21" name="Content Placeholder 20">
            <a:extLst>
              <a:ext uri="{FF2B5EF4-FFF2-40B4-BE49-F238E27FC236}">
                <a16:creationId xmlns:a16="http://schemas.microsoft.com/office/drawing/2014/main" id="{3C18D526-739B-4C71-B879-A05CEF08FBA6}"/>
              </a:ext>
            </a:extLst>
          </p:cNvPr>
          <p:cNvGraphicFramePr>
            <a:graphicFrameLocks noGrp="1"/>
          </p:cNvGraphicFramePr>
          <p:nvPr>
            <p:ph idx="1"/>
            <p:extLst>
              <p:ext uri="{D42A27DB-BD31-4B8C-83A1-F6EECF244321}">
                <p14:modId xmlns:p14="http://schemas.microsoft.com/office/powerpoint/2010/main" val="1151425336"/>
              </p:ext>
            </p:extLst>
          </p:nvPr>
        </p:nvGraphicFramePr>
        <p:xfrm>
          <a:off x="1096963" y="2108200"/>
          <a:ext cx="10058400" cy="37607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94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4A1705-9CAD-4DCE-83ED-47596483A39E}"/>
              </a:ext>
            </a:extLst>
          </p:cNvPr>
          <p:cNvPicPr>
            <a:picLocks noChangeAspect="1"/>
          </p:cNvPicPr>
          <p:nvPr/>
        </p:nvPicPr>
        <p:blipFill>
          <a:blip r:embed="rId2"/>
          <a:srcRect/>
          <a:stretch/>
        </p:blipFill>
        <p:spPr>
          <a:xfrm>
            <a:off x="4317836" y="1717405"/>
            <a:ext cx="3600000" cy="2400000"/>
          </a:xfrm>
          <a:prstGeom prst="rect">
            <a:avLst/>
          </a:prstGeom>
        </p:spPr>
      </p:pic>
      <p:pic>
        <p:nvPicPr>
          <p:cNvPr id="11" name="Picture 10">
            <a:extLst>
              <a:ext uri="{FF2B5EF4-FFF2-40B4-BE49-F238E27FC236}">
                <a16:creationId xmlns:a16="http://schemas.microsoft.com/office/drawing/2014/main" id="{DC319991-CF41-469E-B78D-9B9F842CF594}"/>
              </a:ext>
            </a:extLst>
          </p:cNvPr>
          <p:cNvPicPr>
            <a:picLocks noChangeAspect="1"/>
          </p:cNvPicPr>
          <p:nvPr/>
        </p:nvPicPr>
        <p:blipFill>
          <a:blip r:embed="rId3"/>
          <a:srcRect/>
          <a:stretch/>
        </p:blipFill>
        <p:spPr>
          <a:xfrm>
            <a:off x="384987" y="1737360"/>
            <a:ext cx="3600000" cy="2400000"/>
          </a:xfrm>
          <a:prstGeom prst="rect">
            <a:avLst/>
          </a:prstGeom>
        </p:spPr>
      </p:pic>
      <p:pic>
        <p:nvPicPr>
          <p:cNvPr id="13" name="Picture 12">
            <a:extLst>
              <a:ext uri="{FF2B5EF4-FFF2-40B4-BE49-F238E27FC236}">
                <a16:creationId xmlns:a16="http://schemas.microsoft.com/office/drawing/2014/main" id="{BF2C1B82-BA28-43BE-B2FD-A476E7C71450}"/>
              </a:ext>
            </a:extLst>
          </p:cNvPr>
          <p:cNvPicPr>
            <a:picLocks noChangeAspect="1"/>
          </p:cNvPicPr>
          <p:nvPr/>
        </p:nvPicPr>
        <p:blipFill>
          <a:blip r:embed="rId4"/>
          <a:srcRect/>
          <a:stretch/>
        </p:blipFill>
        <p:spPr>
          <a:xfrm>
            <a:off x="8255347" y="1737360"/>
            <a:ext cx="3600000" cy="2400000"/>
          </a:xfrm>
          <a:prstGeom prst="rect">
            <a:avLst/>
          </a:prstGeom>
        </p:spPr>
      </p:pic>
      <p:sp>
        <p:nvSpPr>
          <p:cNvPr id="4" name="Title 3">
            <a:extLst>
              <a:ext uri="{FF2B5EF4-FFF2-40B4-BE49-F238E27FC236}">
                <a16:creationId xmlns:a16="http://schemas.microsoft.com/office/drawing/2014/main" id="{64DAECAA-70AA-4D4F-82EA-40B91216FEDD}"/>
              </a:ext>
            </a:extLst>
          </p:cNvPr>
          <p:cNvSpPr>
            <a:spLocks noGrp="1"/>
          </p:cNvSpPr>
          <p:nvPr>
            <p:ph type="title"/>
          </p:nvPr>
        </p:nvSpPr>
        <p:spPr/>
        <p:txBody>
          <a:bodyPr>
            <a:noAutofit/>
          </a:bodyPr>
          <a:lstStyle/>
          <a:p>
            <a:r>
              <a:rPr lang="en-IN" sz="4400"/>
              <a:t>Agent Trained using CISR (after 100 episodes with different angles)</a:t>
            </a:r>
            <a:endParaRPr lang="en-US" sz="4400"/>
          </a:p>
        </p:txBody>
      </p:sp>
      <p:pic>
        <p:nvPicPr>
          <p:cNvPr id="3" name="Picture 2">
            <a:extLst>
              <a:ext uri="{FF2B5EF4-FFF2-40B4-BE49-F238E27FC236}">
                <a16:creationId xmlns:a16="http://schemas.microsoft.com/office/drawing/2014/main" id="{9749AA5C-CD5F-4289-B0FC-827AA8203D6F}"/>
              </a:ext>
            </a:extLst>
          </p:cNvPr>
          <p:cNvPicPr>
            <a:picLocks noChangeAspect="1"/>
          </p:cNvPicPr>
          <p:nvPr/>
        </p:nvPicPr>
        <p:blipFill>
          <a:blip r:embed="rId5"/>
          <a:srcRect/>
          <a:stretch/>
        </p:blipFill>
        <p:spPr>
          <a:xfrm>
            <a:off x="401378" y="3963173"/>
            <a:ext cx="3600000" cy="2400000"/>
          </a:xfrm>
          <a:prstGeom prst="rect">
            <a:avLst/>
          </a:prstGeom>
        </p:spPr>
      </p:pic>
      <p:pic>
        <p:nvPicPr>
          <p:cNvPr id="9" name="Picture 8">
            <a:extLst>
              <a:ext uri="{FF2B5EF4-FFF2-40B4-BE49-F238E27FC236}">
                <a16:creationId xmlns:a16="http://schemas.microsoft.com/office/drawing/2014/main" id="{497D9ACA-C56D-45FE-B805-1CEDED05102C}"/>
              </a:ext>
            </a:extLst>
          </p:cNvPr>
          <p:cNvPicPr>
            <a:picLocks noChangeAspect="1"/>
          </p:cNvPicPr>
          <p:nvPr/>
        </p:nvPicPr>
        <p:blipFill>
          <a:blip r:embed="rId6"/>
          <a:srcRect/>
          <a:stretch/>
        </p:blipFill>
        <p:spPr>
          <a:xfrm>
            <a:off x="4306107" y="3963173"/>
            <a:ext cx="3600000" cy="2400000"/>
          </a:xfrm>
          <a:prstGeom prst="rect">
            <a:avLst/>
          </a:prstGeom>
        </p:spPr>
      </p:pic>
      <p:pic>
        <p:nvPicPr>
          <p:cNvPr id="8" name="Picture 7">
            <a:extLst>
              <a:ext uri="{FF2B5EF4-FFF2-40B4-BE49-F238E27FC236}">
                <a16:creationId xmlns:a16="http://schemas.microsoft.com/office/drawing/2014/main" id="{2E2CA75E-D02A-48A1-A6CD-6347FA3FDE4D}"/>
              </a:ext>
            </a:extLst>
          </p:cNvPr>
          <p:cNvPicPr>
            <a:picLocks noChangeAspect="1"/>
          </p:cNvPicPr>
          <p:nvPr/>
        </p:nvPicPr>
        <p:blipFill>
          <a:blip r:embed="rId7"/>
          <a:srcRect/>
          <a:stretch/>
        </p:blipFill>
        <p:spPr>
          <a:xfrm>
            <a:off x="8243618" y="3975059"/>
            <a:ext cx="3600000" cy="2400000"/>
          </a:xfrm>
          <a:prstGeom prst="rect">
            <a:avLst/>
          </a:prstGeom>
        </p:spPr>
      </p:pic>
      <p:sp>
        <p:nvSpPr>
          <p:cNvPr id="2" name="TextBox 1">
            <a:extLst>
              <a:ext uri="{FF2B5EF4-FFF2-40B4-BE49-F238E27FC236}">
                <a16:creationId xmlns:a16="http://schemas.microsoft.com/office/drawing/2014/main" id="{3B32F43A-8020-4CD8-B4B6-7B401C8D4AA6}"/>
              </a:ext>
            </a:extLst>
          </p:cNvPr>
          <p:cNvSpPr txBox="1"/>
          <p:nvPr/>
        </p:nvSpPr>
        <p:spPr>
          <a:xfrm>
            <a:off x="1945974" y="3572732"/>
            <a:ext cx="510808" cy="369332"/>
          </a:xfrm>
          <a:prstGeom prst="rect">
            <a:avLst/>
          </a:prstGeom>
          <a:noFill/>
        </p:spPr>
        <p:txBody>
          <a:bodyPr wrap="square" rtlCol="0">
            <a:spAutoFit/>
          </a:bodyPr>
          <a:lstStyle/>
          <a:p>
            <a:r>
              <a:rPr lang="en-IN"/>
              <a:t>60</a:t>
            </a:r>
            <a:endParaRPr lang="en-US"/>
          </a:p>
        </p:txBody>
      </p:sp>
      <p:sp>
        <p:nvSpPr>
          <p:cNvPr id="10" name="TextBox 9">
            <a:extLst>
              <a:ext uri="{FF2B5EF4-FFF2-40B4-BE49-F238E27FC236}">
                <a16:creationId xmlns:a16="http://schemas.microsoft.com/office/drawing/2014/main" id="{28BA66ED-E0C6-4C0D-B351-B79DA4C1EC6E}"/>
              </a:ext>
            </a:extLst>
          </p:cNvPr>
          <p:cNvSpPr txBox="1"/>
          <p:nvPr/>
        </p:nvSpPr>
        <p:spPr>
          <a:xfrm>
            <a:off x="5970170" y="3572732"/>
            <a:ext cx="510808" cy="369332"/>
          </a:xfrm>
          <a:prstGeom prst="rect">
            <a:avLst/>
          </a:prstGeom>
          <a:noFill/>
        </p:spPr>
        <p:txBody>
          <a:bodyPr wrap="square" rtlCol="0">
            <a:spAutoFit/>
          </a:bodyPr>
          <a:lstStyle/>
          <a:p>
            <a:r>
              <a:rPr lang="en-IN"/>
              <a:t>50</a:t>
            </a:r>
            <a:endParaRPr lang="en-US"/>
          </a:p>
        </p:txBody>
      </p:sp>
      <p:sp>
        <p:nvSpPr>
          <p:cNvPr id="12" name="TextBox 11">
            <a:extLst>
              <a:ext uri="{FF2B5EF4-FFF2-40B4-BE49-F238E27FC236}">
                <a16:creationId xmlns:a16="http://schemas.microsoft.com/office/drawing/2014/main" id="{4A89074B-E26A-4ABF-A9C5-031FBB29093B}"/>
              </a:ext>
            </a:extLst>
          </p:cNvPr>
          <p:cNvSpPr txBox="1"/>
          <p:nvPr/>
        </p:nvSpPr>
        <p:spPr>
          <a:xfrm>
            <a:off x="9799943" y="3593841"/>
            <a:ext cx="510808" cy="369332"/>
          </a:xfrm>
          <a:prstGeom prst="rect">
            <a:avLst/>
          </a:prstGeom>
          <a:noFill/>
        </p:spPr>
        <p:txBody>
          <a:bodyPr wrap="square" rtlCol="0">
            <a:spAutoFit/>
          </a:bodyPr>
          <a:lstStyle/>
          <a:p>
            <a:r>
              <a:rPr lang="en-IN"/>
              <a:t>40</a:t>
            </a:r>
            <a:endParaRPr lang="en-US"/>
          </a:p>
        </p:txBody>
      </p:sp>
      <p:sp>
        <p:nvSpPr>
          <p:cNvPr id="14" name="TextBox 13">
            <a:extLst>
              <a:ext uri="{FF2B5EF4-FFF2-40B4-BE49-F238E27FC236}">
                <a16:creationId xmlns:a16="http://schemas.microsoft.com/office/drawing/2014/main" id="{153C6A61-C983-460C-A693-AA9406DCF336}"/>
              </a:ext>
            </a:extLst>
          </p:cNvPr>
          <p:cNvSpPr txBox="1"/>
          <p:nvPr/>
        </p:nvSpPr>
        <p:spPr>
          <a:xfrm>
            <a:off x="1945974" y="5876884"/>
            <a:ext cx="510808" cy="369332"/>
          </a:xfrm>
          <a:prstGeom prst="rect">
            <a:avLst/>
          </a:prstGeom>
          <a:noFill/>
        </p:spPr>
        <p:txBody>
          <a:bodyPr wrap="square" rtlCol="0">
            <a:spAutoFit/>
          </a:bodyPr>
          <a:lstStyle/>
          <a:p>
            <a:r>
              <a:rPr lang="en-IN"/>
              <a:t>30</a:t>
            </a:r>
            <a:endParaRPr lang="en-US"/>
          </a:p>
        </p:txBody>
      </p:sp>
      <p:sp>
        <p:nvSpPr>
          <p:cNvPr id="15" name="TextBox 14">
            <a:extLst>
              <a:ext uri="{FF2B5EF4-FFF2-40B4-BE49-F238E27FC236}">
                <a16:creationId xmlns:a16="http://schemas.microsoft.com/office/drawing/2014/main" id="{C6214075-90AB-408D-9542-1BDCEE80302A}"/>
              </a:ext>
            </a:extLst>
          </p:cNvPr>
          <p:cNvSpPr txBox="1"/>
          <p:nvPr/>
        </p:nvSpPr>
        <p:spPr>
          <a:xfrm>
            <a:off x="5970170" y="5876884"/>
            <a:ext cx="510808" cy="369332"/>
          </a:xfrm>
          <a:prstGeom prst="rect">
            <a:avLst/>
          </a:prstGeom>
          <a:noFill/>
        </p:spPr>
        <p:txBody>
          <a:bodyPr wrap="square" rtlCol="0">
            <a:spAutoFit/>
          </a:bodyPr>
          <a:lstStyle/>
          <a:p>
            <a:r>
              <a:rPr lang="en-IN"/>
              <a:t>20</a:t>
            </a:r>
            <a:endParaRPr lang="en-US"/>
          </a:p>
        </p:txBody>
      </p:sp>
      <p:sp>
        <p:nvSpPr>
          <p:cNvPr id="16" name="TextBox 15">
            <a:extLst>
              <a:ext uri="{FF2B5EF4-FFF2-40B4-BE49-F238E27FC236}">
                <a16:creationId xmlns:a16="http://schemas.microsoft.com/office/drawing/2014/main" id="{2B683467-61E5-4F9D-A913-641B4DEB9FA7}"/>
              </a:ext>
            </a:extLst>
          </p:cNvPr>
          <p:cNvSpPr txBox="1"/>
          <p:nvPr/>
        </p:nvSpPr>
        <p:spPr>
          <a:xfrm>
            <a:off x="9814543" y="5876884"/>
            <a:ext cx="510808" cy="369332"/>
          </a:xfrm>
          <a:prstGeom prst="rect">
            <a:avLst/>
          </a:prstGeom>
          <a:noFill/>
        </p:spPr>
        <p:txBody>
          <a:bodyPr wrap="square" rtlCol="0">
            <a:spAutoFit/>
          </a:bodyPr>
          <a:lstStyle/>
          <a:p>
            <a:r>
              <a:rPr lang="en-IN"/>
              <a:t>10</a:t>
            </a:r>
            <a:endParaRPr lang="en-US"/>
          </a:p>
        </p:txBody>
      </p:sp>
    </p:spTree>
    <p:extLst>
      <p:ext uri="{BB962C8B-B14F-4D97-AF65-F5344CB8AC3E}">
        <p14:creationId xmlns:p14="http://schemas.microsoft.com/office/powerpoint/2010/main" val="1295338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DDEE-79DE-44F9-85CE-B7BA7E9AE391}"/>
              </a:ext>
            </a:extLst>
          </p:cNvPr>
          <p:cNvSpPr>
            <a:spLocks noGrp="1"/>
          </p:cNvSpPr>
          <p:nvPr>
            <p:ph type="title"/>
          </p:nvPr>
        </p:nvSpPr>
        <p:spPr/>
        <p:txBody>
          <a:bodyPr/>
          <a:lstStyle/>
          <a:p>
            <a:r>
              <a:rPr lang="en-IN"/>
              <a:t>DQN vs CISR learning plots</a:t>
            </a:r>
            <a:endParaRPr lang="en-US"/>
          </a:p>
        </p:txBody>
      </p:sp>
      <p:pic>
        <p:nvPicPr>
          <p:cNvPr id="7" name="Content Placeholder 6">
            <a:extLst>
              <a:ext uri="{FF2B5EF4-FFF2-40B4-BE49-F238E27FC236}">
                <a16:creationId xmlns:a16="http://schemas.microsoft.com/office/drawing/2014/main" id="{CB5CF1CA-4C67-4735-8E2A-98B53DC629C2}"/>
              </a:ext>
            </a:extLst>
          </p:cNvPr>
          <p:cNvPicPr>
            <a:picLocks noGrp="1" noChangeAspect="1"/>
          </p:cNvPicPr>
          <p:nvPr>
            <p:ph idx="1"/>
          </p:nvPr>
        </p:nvPicPr>
        <p:blipFill>
          <a:blip r:embed="rId2"/>
          <a:srcRect/>
          <a:stretch/>
        </p:blipFill>
        <p:spPr>
          <a:xfrm>
            <a:off x="3031699" y="1906182"/>
            <a:ext cx="6128601" cy="4467016"/>
          </a:xfrm>
        </p:spPr>
      </p:pic>
    </p:spTree>
    <p:extLst>
      <p:ext uri="{BB962C8B-B14F-4D97-AF65-F5344CB8AC3E}">
        <p14:creationId xmlns:p14="http://schemas.microsoft.com/office/powerpoint/2010/main" val="4015281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F91E-34D5-3545-A1DA-3A573E55EC0C}"/>
              </a:ext>
            </a:extLst>
          </p:cNvPr>
          <p:cNvSpPr>
            <a:spLocks noGrp="1"/>
          </p:cNvSpPr>
          <p:nvPr>
            <p:ph type="title"/>
          </p:nvPr>
        </p:nvSpPr>
        <p:spPr/>
        <p:txBody>
          <a:bodyPr/>
          <a:lstStyle/>
          <a:p>
            <a:r>
              <a:rPr lang="en-GB"/>
              <a:t>Authors’ Implementation</a:t>
            </a:r>
          </a:p>
        </p:txBody>
      </p:sp>
      <p:sp>
        <p:nvSpPr>
          <p:cNvPr id="3" name="Content Placeholder 2">
            <a:extLst>
              <a:ext uri="{FF2B5EF4-FFF2-40B4-BE49-F238E27FC236}">
                <a16:creationId xmlns:a16="http://schemas.microsoft.com/office/drawing/2014/main" id="{C29BB9B1-BDC2-9849-8B51-65B0A8DE1546}"/>
              </a:ext>
            </a:extLst>
          </p:cNvPr>
          <p:cNvSpPr>
            <a:spLocks noGrp="1"/>
          </p:cNvSpPr>
          <p:nvPr>
            <p:ph idx="1"/>
          </p:nvPr>
        </p:nvSpPr>
        <p:spPr/>
        <p:txBody>
          <a:bodyPr/>
          <a:lstStyle/>
          <a:p>
            <a:r>
              <a:rPr lang="en-GB"/>
              <a:t>We will take a brief look at the implementation done in the paper for the problem </a:t>
            </a:r>
          </a:p>
          <a:p>
            <a:r>
              <a:rPr lang="en-GB"/>
              <a:t>And few results of their algorithm on modified environments </a:t>
            </a:r>
          </a:p>
        </p:txBody>
      </p:sp>
    </p:spTree>
    <p:extLst>
      <p:ext uri="{BB962C8B-B14F-4D97-AF65-F5344CB8AC3E}">
        <p14:creationId xmlns:p14="http://schemas.microsoft.com/office/powerpoint/2010/main" val="2888118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F14C-810A-334E-A1C3-FF1D84C3763A}"/>
              </a:ext>
            </a:extLst>
          </p:cNvPr>
          <p:cNvSpPr>
            <a:spLocks noGrp="1"/>
          </p:cNvSpPr>
          <p:nvPr>
            <p:ph type="title"/>
          </p:nvPr>
        </p:nvSpPr>
        <p:spPr/>
        <p:txBody>
          <a:bodyPr/>
          <a:lstStyle/>
          <a:p>
            <a:r>
              <a:rPr lang="en-GB"/>
              <a:t>CMDP Solver</a:t>
            </a:r>
          </a:p>
        </p:txBody>
      </p:sp>
      <p:sp>
        <p:nvSpPr>
          <p:cNvPr id="3" name="Content Placeholder 2">
            <a:extLst>
              <a:ext uri="{FF2B5EF4-FFF2-40B4-BE49-F238E27FC236}">
                <a16:creationId xmlns:a16="http://schemas.microsoft.com/office/drawing/2014/main" id="{BD7DB9AE-51BB-9642-BF47-F2ADAB5D7921}"/>
              </a:ext>
            </a:extLst>
          </p:cNvPr>
          <p:cNvSpPr>
            <a:spLocks noGrp="1"/>
          </p:cNvSpPr>
          <p:nvPr>
            <p:ph idx="1"/>
          </p:nvPr>
        </p:nvSpPr>
        <p:spPr/>
        <p:txBody>
          <a:bodyPr/>
          <a:lstStyle/>
          <a:p>
            <a:endParaRPr lang="en-GB"/>
          </a:p>
        </p:txBody>
      </p:sp>
      <p:pic>
        <p:nvPicPr>
          <p:cNvPr id="4" name="Google Shape;56;p13">
            <a:extLst>
              <a:ext uri="{FF2B5EF4-FFF2-40B4-BE49-F238E27FC236}">
                <a16:creationId xmlns:a16="http://schemas.microsoft.com/office/drawing/2014/main" id="{A9D2E4EC-6E93-9541-AF22-895E3977807B}"/>
              </a:ext>
            </a:extLst>
          </p:cNvPr>
          <p:cNvPicPr preferRelativeResize="0"/>
          <p:nvPr/>
        </p:nvPicPr>
        <p:blipFill>
          <a:blip r:embed="rId3">
            <a:alphaModFix/>
          </a:blip>
          <a:stretch>
            <a:fillRect/>
          </a:stretch>
        </p:blipFill>
        <p:spPr>
          <a:xfrm>
            <a:off x="1097280" y="2108202"/>
            <a:ext cx="10058400" cy="3760890"/>
          </a:xfrm>
          <a:prstGeom prst="rect">
            <a:avLst/>
          </a:prstGeom>
          <a:noFill/>
          <a:ln>
            <a:noFill/>
          </a:ln>
        </p:spPr>
      </p:pic>
    </p:spTree>
    <p:extLst>
      <p:ext uri="{BB962C8B-B14F-4D97-AF65-F5344CB8AC3E}">
        <p14:creationId xmlns:p14="http://schemas.microsoft.com/office/powerpoint/2010/main" val="353538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5075-91AF-3345-B07F-F600CA1A89BE}"/>
              </a:ext>
            </a:extLst>
          </p:cNvPr>
          <p:cNvSpPr>
            <a:spLocks noGrp="1"/>
          </p:cNvSpPr>
          <p:nvPr>
            <p:ph type="title"/>
          </p:nvPr>
        </p:nvSpPr>
        <p:spPr/>
        <p:txBody>
          <a:bodyPr/>
          <a:lstStyle/>
          <a:p>
            <a:r>
              <a:rPr lang="en-GB"/>
              <a:t>Teacher Learning</a:t>
            </a:r>
          </a:p>
        </p:txBody>
      </p:sp>
      <p:sp>
        <p:nvSpPr>
          <p:cNvPr id="3" name="Content Placeholder 2">
            <a:extLst>
              <a:ext uri="{FF2B5EF4-FFF2-40B4-BE49-F238E27FC236}">
                <a16:creationId xmlns:a16="http://schemas.microsoft.com/office/drawing/2014/main" id="{2690D8F4-4B50-AB4C-84C0-0F7D96F00D00}"/>
              </a:ext>
            </a:extLst>
          </p:cNvPr>
          <p:cNvSpPr>
            <a:spLocks noGrp="1"/>
          </p:cNvSpPr>
          <p:nvPr>
            <p:ph idx="1"/>
          </p:nvPr>
        </p:nvSpPr>
        <p:spPr/>
        <p:txBody>
          <a:bodyPr/>
          <a:lstStyle/>
          <a:p>
            <a:pPr marL="457200" lvl="0" indent="-342900">
              <a:spcBef>
                <a:spcPts val="0"/>
              </a:spcBef>
              <a:spcAft>
                <a:spcPts val="0"/>
              </a:spcAft>
              <a:buSzPts val="1800"/>
              <a:buChar char="●"/>
            </a:pPr>
            <a:r>
              <a:rPr lang="en-GB"/>
              <a:t>Has a fixed set of interventions to choose from </a:t>
            </a:r>
          </a:p>
          <a:p>
            <a:pPr marL="114300" lvl="0" indent="0">
              <a:spcBef>
                <a:spcPts val="0"/>
              </a:spcBef>
              <a:spcAft>
                <a:spcPts val="0"/>
              </a:spcAft>
              <a:buSzPts val="1800"/>
              <a:buNone/>
            </a:pPr>
            <a:endParaRPr lang="en-GB"/>
          </a:p>
          <a:p>
            <a:pPr marL="457200" lvl="0" indent="-342900">
              <a:spcBef>
                <a:spcPts val="0"/>
              </a:spcBef>
              <a:spcAft>
                <a:spcPts val="0"/>
              </a:spcAft>
              <a:buSzPts val="1800"/>
              <a:buChar char="●"/>
            </a:pPr>
            <a:r>
              <a:rPr lang="en-GB"/>
              <a:t>Before switching to a new intervention - check student performance on previous intervention </a:t>
            </a:r>
          </a:p>
          <a:p>
            <a:pPr marL="914400" lvl="1" indent="-317500">
              <a:spcBef>
                <a:spcPts val="0"/>
              </a:spcBef>
              <a:spcAft>
                <a:spcPts val="0"/>
              </a:spcAft>
              <a:buSzPts val="1400"/>
              <a:buChar char="○"/>
            </a:pPr>
            <a:r>
              <a:rPr lang="en-GB" err="1"/>
              <a:t>Avg</a:t>
            </a:r>
            <a:r>
              <a:rPr lang="en-GB"/>
              <a:t> return of student (over start state distribution) &gt;= threshold </a:t>
            </a:r>
          </a:p>
          <a:p>
            <a:pPr marL="914400" lvl="1" indent="-317500">
              <a:spcBef>
                <a:spcPts val="0"/>
              </a:spcBef>
              <a:spcAft>
                <a:spcPts val="0"/>
              </a:spcAft>
              <a:buSzPts val="1400"/>
              <a:buChar char="○"/>
            </a:pPr>
            <a:r>
              <a:rPr lang="en-GB"/>
              <a:t>Constraint violations &lt;= threshold </a:t>
            </a:r>
          </a:p>
          <a:p>
            <a:pPr marL="457200" lvl="0" indent="-342900">
              <a:spcBef>
                <a:spcPts val="0"/>
              </a:spcBef>
              <a:spcAft>
                <a:spcPts val="0"/>
              </a:spcAft>
              <a:buSzPts val="1800"/>
              <a:buChar char="●"/>
            </a:pPr>
            <a:r>
              <a:rPr lang="en-GB"/>
              <a:t>Number of switches are also constrained (K = 2) </a:t>
            </a:r>
          </a:p>
          <a:p>
            <a:pPr marL="457200" lvl="0" indent="-342900">
              <a:spcBef>
                <a:spcPts val="0"/>
              </a:spcBef>
              <a:spcAft>
                <a:spcPts val="0"/>
              </a:spcAft>
              <a:buSzPts val="1800"/>
              <a:buChar char="●"/>
            </a:pPr>
            <a:r>
              <a:rPr lang="en-GB"/>
              <a:t>Thus, 3K+1 parameters define the curriculum </a:t>
            </a:r>
          </a:p>
          <a:p>
            <a:pPr marL="114300" lvl="0" indent="0">
              <a:spcBef>
                <a:spcPts val="0"/>
              </a:spcBef>
              <a:spcAft>
                <a:spcPts val="0"/>
              </a:spcAft>
              <a:buSzPts val="1800"/>
              <a:buNone/>
            </a:pPr>
            <a:endParaRPr lang="en-GB"/>
          </a:p>
          <a:p>
            <a:pPr marL="457200" lvl="0" indent="-342900">
              <a:spcBef>
                <a:spcPts val="0"/>
              </a:spcBef>
              <a:spcAft>
                <a:spcPts val="0"/>
              </a:spcAft>
              <a:buSzPts val="1800"/>
              <a:buChar char="●"/>
            </a:pPr>
            <a:r>
              <a:rPr lang="en-GB"/>
              <a:t>Reward/Objective = student’s final policy value </a:t>
            </a:r>
          </a:p>
          <a:p>
            <a:pPr marL="114300" lvl="0" indent="0">
              <a:spcBef>
                <a:spcPts val="0"/>
              </a:spcBef>
              <a:spcAft>
                <a:spcPts val="0"/>
              </a:spcAft>
              <a:buSzPts val="1800"/>
              <a:buNone/>
            </a:pPr>
            <a:endParaRPr lang="en-GB"/>
          </a:p>
          <a:p>
            <a:pPr marL="457200" lvl="0" indent="-342900">
              <a:spcBef>
                <a:spcPts val="0"/>
              </a:spcBef>
              <a:spcAft>
                <a:spcPts val="0"/>
              </a:spcAft>
              <a:buSzPts val="1800"/>
              <a:buChar char="●"/>
            </a:pPr>
            <a:r>
              <a:rPr lang="en-GB"/>
              <a:t>Bayesian Optimization over this parameter space (GP-UCB) </a:t>
            </a:r>
          </a:p>
          <a:p>
            <a:endParaRPr lang="en-GB"/>
          </a:p>
        </p:txBody>
      </p:sp>
    </p:spTree>
    <p:extLst>
      <p:ext uri="{BB962C8B-B14F-4D97-AF65-F5344CB8AC3E}">
        <p14:creationId xmlns:p14="http://schemas.microsoft.com/office/powerpoint/2010/main" val="1940205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E118-5DD4-42D8-B62C-82FED4EBA9AB}"/>
              </a:ext>
            </a:extLst>
          </p:cNvPr>
          <p:cNvSpPr>
            <a:spLocks noGrp="1"/>
          </p:cNvSpPr>
          <p:nvPr>
            <p:ph type="title"/>
          </p:nvPr>
        </p:nvSpPr>
        <p:spPr/>
        <p:txBody>
          <a:bodyPr/>
          <a:lstStyle/>
          <a:p>
            <a:r>
              <a:rPr lang="en-US"/>
              <a:t>The Teacher-Student ‘relationship’</a:t>
            </a:r>
          </a:p>
        </p:txBody>
      </p:sp>
      <p:sp>
        <p:nvSpPr>
          <p:cNvPr id="3" name="Content Placeholder 2">
            <a:extLst>
              <a:ext uri="{FF2B5EF4-FFF2-40B4-BE49-F238E27FC236}">
                <a16:creationId xmlns:a16="http://schemas.microsoft.com/office/drawing/2014/main" id="{2A172492-4CAA-43F5-92FB-995C9E24D7F2}"/>
              </a:ext>
            </a:extLst>
          </p:cNvPr>
          <p:cNvSpPr>
            <a:spLocks noGrp="1"/>
          </p:cNvSpPr>
          <p:nvPr>
            <p:ph idx="1"/>
          </p:nvPr>
        </p:nvSpPr>
        <p:spPr/>
        <p:txBody>
          <a:bodyPr/>
          <a:lstStyle/>
          <a:p>
            <a:r>
              <a:rPr lang="en-US" sz="2500" b="1"/>
              <a:t>How do we provide safety to the student?</a:t>
            </a:r>
          </a:p>
          <a:p>
            <a:r>
              <a:rPr lang="en-US" b="1"/>
              <a:t>Idea Proposed: </a:t>
            </a:r>
            <a:r>
              <a:rPr lang="en-US"/>
              <a:t>Via Curriculum Induction. This is to be done by a </a:t>
            </a:r>
            <a:r>
              <a:rPr lang="en-US" b="1"/>
              <a:t>teacher</a:t>
            </a:r>
            <a:r>
              <a:rPr lang="en-US"/>
              <a:t>. The motivation comes from real life, where children/students learn a safe policy under the supervision of parents/teachers. </a:t>
            </a:r>
          </a:p>
          <a:p>
            <a:endParaRPr lang="en-US"/>
          </a:p>
          <a:p>
            <a:endParaRPr lang="en-US" b="1"/>
          </a:p>
        </p:txBody>
      </p:sp>
      <p:sp>
        <p:nvSpPr>
          <p:cNvPr id="4" name="TextBox 3">
            <a:extLst>
              <a:ext uri="{FF2B5EF4-FFF2-40B4-BE49-F238E27FC236}">
                <a16:creationId xmlns:a16="http://schemas.microsoft.com/office/drawing/2014/main" id="{196B17C1-BD9E-440C-A8EF-2AB66EB7666A}"/>
              </a:ext>
            </a:extLst>
          </p:cNvPr>
          <p:cNvSpPr txBox="1"/>
          <p:nvPr/>
        </p:nvSpPr>
        <p:spPr>
          <a:xfrm>
            <a:off x="1036320" y="4299284"/>
            <a:ext cx="9827394" cy="1754326"/>
          </a:xfrm>
          <a:prstGeom prst="rect">
            <a:avLst/>
          </a:prstGeom>
          <a:noFill/>
        </p:spPr>
        <p:txBody>
          <a:bodyPr wrap="square" rtlCol="0">
            <a:spAutoFit/>
          </a:bodyPr>
          <a:lstStyle/>
          <a:p>
            <a:r>
              <a:rPr lang="en-US" b="1"/>
              <a:t>What does the teacher do?</a:t>
            </a:r>
          </a:p>
          <a:p>
            <a:pPr marL="400050" indent="-400050">
              <a:buAutoNum type="romanLcParenBoth"/>
            </a:pPr>
            <a:r>
              <a:rPr lang="en-US"/>
              <a:t>Devise a curriculum for the students so that they can learn in a dangerous environment</a:t>
            </a:r>
          </a:p>
          <a:p>
            <a:pPr marL="400050" indent="-400050">
              <a:buAutoNum type="romanLcParenBoth"/>
            </a:pPr>
            <a:r>
              <a:rPr lang="en-US"/>
              <a:t>Itself learn a curriculum that is best for students. The teacher modifies its curriculum for its students depending on the students’ performance over generations.</a:t>
            </a:r>
          </a:p>
          <a:p>
            <a:pPr marL="400050" indent="-400050">
              <a:buAutoNum type="romanLcParenBoth"/>
            </a:pPr>
            <a:endParaRPr lang="en-US"/>
          </a:p>
          <a:p>
            <a:pPr marL="400050" indent="-400050">
              <a:buAutoNum type="romanLcParenBoth"/>
            </a:pPr>
            <a:endParaRPr lang="en-US" b="1"/>
          </a:p>
        </p:txBody>
      </p:sp>
    </p:spTree>
    <p:extLst>
      <p:ext uri="{BB962C8B-B14F-4D97-AF65-F5344CB8AC3E}">
        <p14:creationId xmlns:p14="http://schemas.microsoft.com/office/powerpoint/2010/main" val="222374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B035-859D-934C-9EB5-17723E95AD98}"/>
              </a:ext>
            </a:extLst>
          </p:cNvPr>
          <p:cNvSpPr>
            <a:spLocks noGrp="1"/>
          </p:cNvSpPr>
          <p:nvPr>
            <p:ph type="title"/>
          </p:nvPr>
        </p:nvSpPr>
        <p:spPr/>
        <p:txBody>
          <a:bodyPr/>
          <a:lstStyle/>
          <a:p>
            <a:r>
              <a:rPr lang="en-GB"/>
              <a:t>Results on original Frozen Lake - Stochastic</a:t>
            </a:r>
          </a:p>
        </p:txBody>
      </p:sp>
      <p:sp>
        <p:nvSpPr>
          <p:cNvPr id="3" name="Content Placeholder 2">
            <a:extLst>
              <a:ext uri="{FF2B5EF4-FFF2-40B4-BE49-F238E27FC236}">
                <a16:creationId xmlns:a16="http://schemas.microsoft.com/office/drawing/2014/main" id="{24F88C13-3E44-484F-A7D0-7ED1BEFAC48F}"/>
              </a:ext>
            </a:extLst>
          </p:cNvPr>
          <p:cNvSpPr>
            <a:spLocks noGrp="1"/>
          </p:cNvSpPr>
          <p:nvPr>
            <p:ph idx="1"/>
          </p:nvPr>
        </p:nvSpPr>
        <p:spPr/>
        <p:txBody>
          <a:bodyPr/>
          <a:lstStyle/>
          <a:p>
            <a:r>
              <a:rPr lang="en-GB"/>
              <a:t>80% in intended direction</a:t>
            </a:r>
          </a:p>
          <a:p>
            <a:endParaRPr lang="en-GB"/>
          </a:p>
          <a:p>
            <a:r>
              <a:rPr lang="en-GB"/>
              <a:t>First step is to see if we are able to replicate the results shown in the paper </a:t>
            </a:r>
          </a:p>
          <a:p>
            <a:endParaRPr lang="en-GB"/>
          </a:p>
          <a:p>
            <a:r>
              <a:rPr lang="en-GB"/>
              <a:t>&amp; We could replicate the results :)</a:t>
            </a:r>
          </a:p>
        </p:txBody>
      </p:sp>
    </p:spTree>
    <p:extLst>
      <p:ext uri="{BB962C8B-B14F-4D97-AF65-F5344CB8AC3E}">
        <p14:creationId xmlns:p14="http://schemas.microsoft.com/office/powerpoint/2010/main" val="2060830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6CC4-E5CA-6B4A-9128-8D39112A5442}"/>
              </a:ext>
            </a:extLst>
          </p:cNvPr>
          <p:cNvSpPr>
            <a:spLocks noGrp="1"/>
          </p:cNvSpPr>
          <p:nvPr>
            <p:ph type="title"/>
          </p:nvPr>
        </p:nvSpPr>
        <p:spPr/>
        <p:txBody>
          <a:bodyPr/>
          <a:lstStyle/>
          <a:p>
            <a:r>
              <a:rPr lang="en-GB"/>
              <a:t>Results on Cliff Walking - Stochastic</a:t>
            </a:r>
          </a:p>
        </p:txBody>
      </p:sp>
      <p:sp>
        <p:nvSpPr>
          <p:cNvPr id="3" name="Content Placeholder 2">
            <a:extLst>
              <a:ext uri="{FF2B5EF4-FFF2-40B4-BE49-F238E27FC236}">
                <a16:creationId xmlns:a16="http://schemas.microsoft.com/office/drawing/2014/main" id="{E291514E-07A5-C746-A4BB-103EB8FD0EA9}"/>
              </a:ext>
            </a:extLst>
          </p:cNvPr>
          <p:cNvSpPr>
            <a:spLocks noGrp="1"/>
          </p:cNvSpPr>
          <p:nvPr>
            <p:ph idx="1"/>
          </p:nvPr>
        </p:nvSpPr>
        <p:spPr/>
        <p:txBody>
          <a:bodyPr/>
          <a:lstStyle/>
          <a:p>
            <a:r>
              <a:rPr lang="en-GB"/>
              <a:t>80% in intended direction</a:t>
            </a:r>
          </a:p>
        </p:txBody>
      </p:sp>
      <p:pic>
        <p:nvPicPr>
          <p:cNvPr id="4" name="Google Shape;80;p17">
            <a:extLst>
              <a:ext uri="{FF2B5EF4-FFF2-40B4-BE49-F238E27FC236}">
                <a16:creationId xmlns:a16="http://schemas.microsoft.com/office/drawing/2014/main" id="{CC2315E4-C492-4D43-B131-332080E1444F}"/>
              </a:ext>
            </a:extLst>
          </p:cNvPr>
          <p:cNvPicPr preferRelativeResize="0"/>
          <p:nvPr/>
        </p:nvPicPr>
        <p:blipFill>
          <a:blip r:embed="rId3">
            <a:alphaModFix/>
          </a:blip>
          <a:stretch>
            <a:fillRect/>
          </a:stretch>
        </p:blipFill>
        <p:spPr>
          <a:xfrm>
            <a:off x="1524000" y="2511529"/>
            <a:ext cx="9144000" cy="3357563"/>
          </a:xfrm>
          <a:prstGeom prst="rect">
            <a:avLst/>
          </a:prstGeom>
          <a:noFill/>
          <a:ln>
            <a:noFill/>
          </a:ln>
        </p:spPr>
      </p:pic>
    </p:spTree>
    <p:extLst>
      <p:ext uri="{BB962C8B-B14F-4D97-AF65-F5344CB8AC3E}">
        <p14:creationId xmlns:p14="http://schemas.microsoft.com/office/powerpoint/2010/main" val="1006885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300D-27B6-BC4C-8926-1FCE8ADE9A2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01AEE32-3DA8-BE4C-821B-6D1C568B2288}"/>
              </a:ext>
            </a:extLst>
          </p:cNvPr>
          <p:cNvSpPr>
            <a:spLocks noGrp="1"/>
          </p:cNvSpPr>
          <p:nvPr>
            <p:ph idx="1"/>
          </p:nvPr>
        </p:nvSpPr>
        <p:spPr>
          <a:xfrm>
            <a:off x="7269480" y="2108201"/>
            <a:ext cx="3886200" cy="3760891"/>
          </a:xfrm>
        </p:spPr>
        <p:txBody>
          <a:bodyPr>
            <a:normAutofit fontScale="92500" lnSpcReduction="20000"/>
          </a:bodyPr>
          <a:lstStyle/>
          <a:p>
            <a:r>
              <a:rPr lang="en-GB"/>
              <a:t>Learnt Intervention Sequence - SR1, HR, HR</a:t>
            </a:r>
          </a:p>
          <a:p>
            <a:r>
              <a:rPr lang="en-GB"/>
              <a:t>Average Returns and Successes follow similar graph</a:t>
            </a:r>
          </a:p>
          <a:p>
            <a:endParaRPr lang="en-GB"/>
          </a:p>
          <a:p>
            <a:r>
              <a:rPr lang="en-GB"/>
              <a:t>SR1 – Rescue in states which are one distance away from danger states (soft reset 1)</a:t>
            </a:r>
          </a:p>
          <a:p>
            <a:r>
              <a:rPr lang="en-GB"/>
              <a:t>SR2 – Rescue where distance is 2 </a:t>
            </a:r>
          </a:p>
          <a:p>
            <a:r>
              <a:rPr lang="en-GB"/>
              <a:t>HR – Rescue where distance is 1 but reset to start state (hard reset) </a:t>
            </a:r>
          </a:p>
        </p:txBody>
      </p:sp>
      <p:pic>
        <p:nvPicPr>
          <p:cNvPr id="4" name="Google Shape;86;p18">
            <a:extLst>
              <a:ext uri="{FF2B5EF4-FFF2-40B4-BE49-F238E27FC236}">
                <a16:creationId xmlns:a16="http://schemas.microsoft.com/office/drawing/2014/main" id="{3B9E0EF9-E332-0D4A-B4AE-C5022FC7B2F0}"/>
              </a:ext>
            </a:extLst>
          </p:cNvPr>
          <p:cNvPicPr preferRelativeResize="0"/>
          <p:nvPr/>
        </p:nvPicPr>
        <p:blipFill>
          <a:blip r:embed="rId2">
            <a:alphaModFix/>
          </a:blip>
          <a:stretch>
            <a:fillRect/>
          </a:stretch>
        </p:blipFill>
        <p:spPr>
          <a:xfrm>
            <a:off x="1097280" y="2108201"/>
            <a:ext cx="6172200" cy="3600450"/>
          </a:xfrm>
          <a:prstGeom prst="rect">
            <a:avLst/>
          </a:prstGeom>
          <a:noFill/>
          <a:ln>
            <a:noFill/>
          </a:ln>
        </p:spPr>
      </p:pic>
    </p:spTree>
    <p:extLst>
      <p:ext uri="{BB962C8B-B14F-4D97-AF65-F5344CB8AC3E}">
        <p14:creationId xmlns:p14="http://schemas.microsoft.com/office/powerpoint/2010/main" val="3520590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EAC1-D4CA-EA43-A8F4-4839A540A17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72BF2E6-DD63-3C4A-B14D-A6CE09C03FB6}"/>
              </a:ext>
            </a:extLst>
          </p:cNvPr>
          <p:cNvSpPr>
            <a:spLocks noGrp="1"/>
          </p:cNvSpPr>
          <p:nvPr>
            <p:ph idx="1"/>
          </p:nvPr>
        </p:nvSpPr>
        <p:spPr>
          <a:xfrm>
            <a:off x="7231380" y="2108201"/>
            <a:ext cx="3924300" cy="3760891"/>
          </a:xfrm>
        </p:spPr>
        <p:txBody>
          <a:bodyPr/>
          <a:lstStyle/>
          <a:p>
            <a:r>
              <a:rPr lang="en-GB"/>
              <a:t>Training failures = #times original danger states were touched</a:t>
            </a:r>
          </a:p>
          <a:p>
            <a:endParaRPr lang="en-GB"/>
          </a:p>
        </p:txBody>
      </p:sp>
      <p:pic>
        <p:nvPicPr>
          <p:cNvPr id="4" name="Google Shape;92;p19">
            <a:extLst>
              <a:ext uri="{FF2B5EF4-FFF2-40B4-BE49-F238E27FC236}">
                <a16:creationId xmlns:a16="http://schemas.microsoft.com/office/drawing/2014/main" id="{905FBC57-D78F-EF4C-8528-047D927E92DE}"/>
              </a:ext>
            </a:extLst>
          </p:cNvPr>
          <p:cNvPicPr preferRelativeResize="0"/>
          <p:nvPr/>
        </p:nvPicPr>
        <p:blipFill>
          <a:blip r:embed="rId2">
            <a:alphaModFix/>
          </a:blip>
          <a:stretch>
            <a:fillRect/>
          </a:stretch>
        </p:blipFill>
        <p:spPr>
          <a:xfrm>
            <a:off x="1097280" y="2108201"/>
            <a:ext cx="6134100" cy="3657600"/>
          </a:xfrm>
          <a:prstGeom prst="rect">
            <a:avLst/>
          </a:prstGeom>
          <a:noFill/>
          <a:ln>
            <a:noFill/>
          </a:ln>
        </p:spPr>
      </p:pic>
    </p:spTree>
    <p:extLst>
      <p:ext uri="{BB962C8B-B14F-4D97-AF65-F5344CB8AC3E}">
        <p14:creationId xmlns:p14="http://schemas.microsoft.com/office/powerpoint/2010/main" val="2503225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702E-972C-4242-8047-4A4CB62F5B5A}"/>
              </a:ext>
            </a:extLst>
          </p:cNvPr>
          <p:cNvSpPr>
            <a:spLocks noGrp="1"/>
          </p:cNvSpPr>
          <p:nvPr>
            <p:ph type="title"/>
          </p:nvPr>
        </p:nvSpPr>
        <p:spPr/>
        <p:txBody>
          <a:bodyPr/>
          <a:lstStyle/>
          <a:p>
            <a:pPr algn="ctr"/>
            <a:r>
              <a:rPr lang="en-GB"/>
              <a:t>Curriculum Step = 1</a:t>
            </a:r>
          </a:p>
        </p:txBody>
      </p:sp>
      <p:sp>
        <p:nvSpPr>
          <p:cNvPr id="4" name="Google Shape;98;p20">
            <a:extLst>
              <a:ext uri="{FF2B5EF4-FFF2-40B4-BE49-F238E27FC236}">
                <a16:creationId xmlns:a16="http://schemas.microsoft.com/office/drawing/2014/main" id="{6FE8FDB5-7BE1-9348-8FC1-7DFA5D76E98B}"/>
              </a:ext>
            </a:extLst>
          </p:cNvPr>
          <p:cNvSpPr txBox="1">
            <a:spLocks/>
          </p:cNvSpPr>
          <p:nvPr/>
        </p:nvSpPr>
        <p:spPr>
          <a:xfrm>
            <a:off x="1911927" y="2673410"/>
            <a:ext cx="3009300" cy="605100"/>
          </a:xfrm>
          <a:prstGeom prst="rect">
            <a:avLst/>
          </a:prstGeom>
        </p:spPr>
        <p:txBody>
          <a:bodyPr spcFirstLastPara="1" vert="horz" wrap="square" lIns="91425" tIns="91425" rIns="91425" bIns="91425" rtlCol="0" anchor="ctr" anchorCtr="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Font typeface="Calibri" panose="020F0502020204030204" pitchFamily="34" charset="0"/>
              <a:buNone/>
            </a:pPr>
            <a:r>
              <a:rPr lang="en-GB"/>
              <a:t>Optimised</a:t>
            </a:r>
          </a:p>
        </p:txBody>
      </p:sp>
      <p:pic>
        <p:nvPicPr>
          <p:cNvPr id="5" name="Google Shape;100;p20">
            <a:extLst>
              <a:ext uri="{FF2B5EF4-FFF2-40B4-BE49-F238E27FC236}">
                <a16:creationId xmlns:a16="http://schemas.microsoft.com/office/drawing/2014/main" id="{7BE0FFBD-D900-CF47-9149-2B5DDF25ED8C}"/>
              </a:ext>
            </a:extLst>
          </p:cNvPr>
          <p:cNvPicPr preferRelativeResize="0"/>
          <p:nvPr/>
        </p:nvPicPr>
        <p:blipFill rotWithShape="1">
          <a:blip r:embed="rId2">
            <a:alphaModFix/>
          </a:blip>
          <a:srcRect l="1357" t="4418" r="1677" b="3348"/>
          <a:stretch/>
        </p:blipFill>
        <p:spPr>
          <a:xfrm>
            <a:off x="5062052" y="1959860"/>
            <a:ext cx="5760000" cy="2012400"/>
          </a:xfrm>
          <a:prstGeom prst="rect">
            <a:avLst/>
          </a:prstGeom>
          <a:noFill/>
          <a:ln>
            <a:noFill/>
          </a:ln>
        </p:spPr>
      </p:pic>
      <p:sp>
        <p:nvSpPr>
          <p:cNvPr id="6" name="Google Shape;101;p20">
            <a:extLst>
              <a:ext uri="{FF2B5EF4-FFF2-40B4-BE49-F238E27FC236}">
                <a16:creationId xmlns:a16="http://schemas.microsoft.com/office/drawing/2014/main" id="{7871F403-F64E-1D4D-92D2-E4C6847D5EC2}"/>
              </a:ext>
            </a:extLst>
          </p:cNvPr>
          <p:cNvSpPr txBox="1">
            <a:spLocks/>
          </p:cNvSpPr>
          <p:nvPr/>
        </p:nvSpPr>
        <p:spPr>
          <a:xfrm>
            <a:off x="1911927" y="4803935"/>
            <a:ext cx="3009300" cy="605100"/>
          </a:xfrm>
          <a:prstGeom prst="rect">
            <a:avLst/>
          </a:prstGeom>
        </p:spPr>
        <p:txBody>
          <a:bodyPr spcFirstLastPara="1" vert="horz" wrap="square" lIns="91425" tIns="91425" rIns="91425" bIns="91425" rtlCol="0" anchor="ctr" anchorCtr="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Font typeface="Calibri" panose="020F0502020204030204" pitchFamily="34" charset="0"/>
              <a:buNone/>
            </a:pPr>
            <a:r>
              <a:rPr lang="en-GB"/>
              <a:t>SR2</a:t>
            </a:r>
          </a:p>
        </p:txBody>
      </p:sp>
      <p:pic>
        <p:nvPicPr>
          <p:cNvPr id="7" name="Google Shape;102;p20">
            <a:extLst>
              <a:ext uri="{FF2B5EF4-FFF2-40B4-BE49-F238E27FC236}">
                <a16:creationId xmlns:a16="http://schemas.microsoft.com/office/drawing/2014/main" id="{7A1BDEB6-DA70-7740-B3A3-616A62C346FC}"/>
              </a:ext>
            </a:extLst>
          </p:cNvPr>
          <p:cNvPicPr preferRelativeResize="0"/>
          <p:nvPr/>
        </p:nvPicPr>
        <p:blipFill rotWithShape="1">
          <a:blip r:embed="rId3">
            <a:alphaModFix/>
          </a:blip>
          <a:srcRect l="1365" t="6231" r="2499" b="5879"/>
          <a:stretch/>
        </p:blipFill>
        <p:spPr>
          <a:xfrm>
            <a:off x="5011127" y="4135135"/>
            <a:ext cx="5760000" cy="1990800"/>
          </a:xfrm>
          <a:prstGeom prst="rect">
            <a:avLst/>
          </a:prstGeom>
          <a:noFill/>
          <a:ln>
            <a:noFill/>
          </a:ln>
        </p:spPr>
      </p:pic>
    </p:spTree>
    <p:extLst>
      <p:ext uri="{BB962C8B-B14F-4D97-AF65-F5344CB8AC3E}">
        <p14:creationId xmlns:p14="http://schemas.microsoft.com/office/powerpoint/2010/main" val="3250764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91F29-B1BB-AD40-A099-FDF57877812E}"/>
              </a:ext>
            </a:extLst>
          </p:cNvPr>
          <p:cNvSpPr>
            <a:spLocks noGrp="1"/>
          </p:cNvSpPr>
          <p:nvPr>
            <p:ph type="title"/>
          </p:nvPr>
        </p:nvSpPr>
        <p:spPr/>
        <p:txBody>
          <a:bodyPr/>
          <a:lstStyle/>
          <a:p>
            <a:pPr algn="ctr"/>
            <a:r>
              <a:rPr lang="en-GB"/>
              <a:t>Curriculum Step = 6</a:t>
            </a:r>
          </a:p>
        </p:txBody>
      </p:sp>
      <p:sp>
        <p:nvSpPr>
          <p:cNvPr id="4" name="Google Shape;107;p21">
            <a:extLst>
              <a:ext uri="{FF2B5EF4-FFF2-40B4-BE49-F238E27FC236}">
                <a16:creationId xmlns:a16="http://schemas.microsoft.com/office/drawing/2014/main" id="{567E2485-E3CB-1242-B9FD-F6FCFB94E5AB}"/>
              </a:ext>
            </a:extLst>
          </p:cNvPr>
          <p:cNvSpPr txBox="1">
            <a:spLocks/>
          </p:cNvSpPr>
          <p:nvPr/>
        </p:nvSpPr>
        <p:spPr>
          <a:xfrm>
            <a:off x="2018805" y="2673409"/>
            <a:ext cx="3009300" cy="605100"/>
          </a:xfrm>
          <a:prstGeom prst="rect">
            <a:avLst/>
          </a:prstGeom>
        </p:spPr>
        <p:txBody>
          <a:bodyPr spcFirstLastPara="1" vert="horz" wrap="square" lIns="91425" tIns="91425" rIns="91425" bIns="91425" rtlCol="0" anchor="ctr" anchorCtr="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Font typeface="Calibri" panose="020F0502020204030204" pitchFamily="34" charset="0"/>
              <a:buNone/>
            </a:pPr>
            <a:r>
              <a:rPr lang="en-GB"/>
              <a:t>Optimised</a:t>
            </a:r>
          </a:p>
        </p:txBody>
      </p:sp>
      <p:sp>
        <p:nvSpPr>
          <p:cNvPr id="5" name="Google Shape;109;p21">
            <a:extLst>
              <a:ext uri="{FF2B5EF4-FFF2-40B4-BE49-F238E27FC236}">
                <a16:creationId xmlns:a16="http://schemas.microsoft.com/office/drawing/2014/main" id="{23DFE6CE-4F2F-724D-BB22-28D5535DD75E}"/>
              </a:ext>
            </a:extLst>
          </p:cNvPr>
          <p:cNvSpPr txBox="1">
            <a:spLocks/>
          </p:cNvSpPr>
          <p:nvPr/>
        </p:nvSpPr>
        <p:spPr>
          <a:xfrm>
            <a:off x="2018805" y="4803934"/>
            <a:ext cx="3009300" cy="605100"/>
          </a:xfrm>
          <a:prstGeom prst="rect">
            <a:avLst/>
          </a:prstGeom>
        </p:spPr>
        <p:txBody>
          <a:bodyPr spcFirstLastPara="1" vert="horz" wrap="square" lIns="91425" tIns="91425" rIns="91425" bIns="91425" rtlCol="0" anchor="ctr" anchorCtr="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Font typeface="Calibri" panose="020F0502020204030204" pitchFamily="34" charset="0"/>
              <a:buNone/>
            </a:pPr>
            <a:r>
              <a:rPr lang="en-GB"/>
              <a:t>SR2</a:t>
            </a:r>
          </a:p>
        </p:txBody>
      </p:sp>
      <p:pic>
        <p:nvPicPr>
          <p:cNvPr id="6" name="Google Shape;110;p21">
            <a:extLst>
              <a:ext uri="{FF2B5EF4-FFF2-40B4-BE49-F238E27FC236}">
                <a16:creationId xmlns:a16="http://schemas.microsoft.com/office/drawing/2014/main" id="{1CD59914-E49F-E943-AEB7-B6D8B14A797F}"/>
              </a:ext>
            </a:extLst>
          </p:cNvPr>
          <p:cNvPicPr preferRelativeResize="0"/>
          <p:nvPr/>
        </p:nvPicPr>
        <p:blipFill rotWithShape="1">
          <a:blip r:embed="rId2">
            <a:alphaModFix/>
          </a:blip>
          <a:srcRect l="1057" t="4925" r="979" b="1964"/>
          <a:stretch/>
        </p:blipFill>
        <p:spPr>
          <a:xfrm>
            <a:off x="5028105" y="4098484"/>
            <a:ext cx="5760000" cy="2016000"/>
          </a:xfrm>
          <a:prstGeom prst="rect">
            <a:avLst/>
          </a:prstGeom>
          <a:noFill/>
          <a:ln>
            <a:noFill/>
          </a:ln>
        </p:spPr>
      </p:pic>
      <p:pic>
        <p:nvPicPr>
          <p:cNvPr id="7" name="Google Shape;111;p21">
            <a:extLst>
              <a:ext uri="{FF2B5EF4-FFF2-40B4-BE49-F238E27FC236}">
                <a16:creationId xmlns:a16="http://schemas.microsoft.com/office/drawing/2014/main" id="{5C71F7E7-280A-B14A-AB93-CAB357AC3015}"/>
              </a:ext>
            </a:extLst>
          </p:cNvPr>
          <p:cNvPicPr preferRelativeResize="0"/>
          <p:nvPr/>
        </p:nvPicPr>
        <p:blipFill rotWithShape="1">
          <a:blip r:embed="rId3">
            <a:alphaModFix/>
          </a:blip>
          <a:srcRect l="1057" t="3088" r="979" b="2169"/>
          <a:stretch/>
        </p:blipFill>
        <p:spPr>
          <a:xfrm>
            <a:off x="5028105" y="1992847"/>
            <a:ext cx="5760000" cy="2016000"/>
          </a:xfrm>
          <a:prstGeom prst="rect">
            <a:avLst/>
          </a:prstGeom>
          <a:noFill/>
          <a:ln>
            <a:noFill/>
          </a:ln>
        </p:spPr>
      </p:pic>
    </p:spTree>
    <p:extLst>
      <p:ext uri="{BB962C8B-B14F-4D97-AF65-F5344CB8AC3E}">
        <p14:creationId xmlns:p14="http://schemas.microsoft.com/office/powerpoint/2010/main" val="299105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340A8-8F47-7140-8DA1-F00233383693}"/>
              </a:ext>
            </a:extLst>
          </p:cNvPr>
          <p:cNvSpPr>
            <a:spLocks noGrp="1"/>
          </p:cNvSpPr>
          <p:nvPr>
            <p:ph type="title"/>
          </p:nvPr>
        </p:nvSpPr>
        <p:spPr/>
        <p:txBody>
          <a:bodyPr/>
          <a:lstStyle/>
          <a:p>
            <a:pPr algn="ctr"/>
            <a:r>
              <a:rPr lang="en-GB"/>
              <a:t>Curriculum Step = 10</a:t>
            </a:r>
          </a:p>
        </p:txBody>
      </p:sp>
      <p:sp>
        <p:nvSpPr>
          <p:cNvPr id="4" name="Google Shape;116;p22">
            <a:extLst>
              <a:ext uri="{FF2B5EF4-FFF2-40B4-BE49-F238E27FC236}">
                <a16:creationId xmlns:a16="http://schemas.microsoft.com/office/drawing/2014/main" id="{2BE30C5E-4C17-F747-9D2F-5D21D4AB05F2}"/>
              </a:ext>
            </a:extLst>
          </p:cNvPr>
          <p:cNvSpPr txBox="1">
            <a:spLocks/>
          </p:cNvSpPr>
          <p:nvPr/>
        </p:nvSpPr>
        <p:spPr>
          <a:xfrm>
            <a:off x="1900052" y="2738293"/>
            <a:ext cx="3009300" cy="605100"/>
          </a:xfrm>
          <a:prstGeom prst="rect">
            <a:avLst/>
          </a:prstGeom>
        </p:spPr>
        <p:txBody>
          <a:bodyPr spcFirstLastPara="1" vert="horz" wrap="square" lIns="91425" tIns="91425" rIns="91425" bIns="91425" rtlCol="0" anchor="ctr" anchorCtr="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Font typeface="Calibri" panose="020F0502020204030204" pitchFamily="34" charset="0"/>
              <a:buNone/>
            </a:pPr>
            <a:r>
              <a:rPr lang="en-GB"/>
              <a:t>Optimised</a:t>
            </a:r>
          </a:p>
        </p:txBody>
      </p:sp>
      <p:sp>
        <p:nvSpPr>
          <p:cNvPr id="5" name="Google Shape;118;p22">
            <a:extLst>
              <a:ext uri="{FF2B5EF4-FFF2-40B4-BE49-F238E27FC236}">
                <a16:creationId xmlns:a16="http://schemas.microsoft.com/office/drawing/2014/main" id="{62385F61-E0E1-1746-9FF5-B28E1BA429C1}"/>
              </a:ext>
            </a:extLst>
          </p:cNvPr>
          <p:cNvSpPr txBox="1">
            <a:spLocks/>
          </p:cNvSpPr>
          <p:nvPr/>
        </p:nvSpPr>
        <p:spPr>
          <a:xfrm>
            <a:off x="1900052" y="4868818"/>
            <a:ext cx="3009300" cy="605100"/>
          </a:xfrm>
          <a:prstGeom prst="rect">
            <a:avLst/>
          </a:prstGeom>
        </p:spPr>
        <p:txBody>
          <a:bodyPr spcFirstLastPara="1" vert="horz" wrap="square" lIns="91425" tIns="91425" rIns="91425" bIns="91425" rtlCol="0" anchor="ctr" anchorCtr="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Font typeface="Calibri" panose="020F0502020204030204" pitchFamily="34" charset="0"/>
              <a:buNone/>
            </a:pPr>
            <a:r>
              <a:rPr lang="en-GB"/>
              <a:t>SR2</a:t>
            </a:r>
          </a:p>
        </p:txBody>
      </p:sp>
      <p:pic>
        <p:nvPicPr>
          <p:cNvPr id="6" name="Google Shape;119;p22">
            <a:extLst>
              <a:ext uri="{FF2B5EF4-FFF2-40B4-BE49-F238E27FC236}">
                <a16:creationId xmlns:a16="http://schemas.microsoft.com/office/drawing/2014/main" id="{4F0AE3C9-E212-B345-99A7-7FBBDB0B80CD}"/>
              </a:ext>
            </a:extLst>
          </p:cNvPr>
          <p:cNvPicPr preferRelativeResize="0"/>
          <p:nvPr/>
        </p:nvPicPr>
        <p:blipFill rotWithShape="1">
          <a:blip r:embed="rId2">
            <a:alphaModFix/>
          </a:blip>
          <a:srcRect l="1056" t="4175" r="1105" b="4249"/>
          <a:stretch/>
        </p:blipFill>
        <p:spPr>
          <a:xfrm>
            <a:off x="4995564" y="4192231"/>
            <a:ext cx="5703675" cy="1958275"/>
          </a:xfrm>
          <a:prstGeom prst="rect">
            <a:avLst/>
          </a:prstGeom>
          <a:noFill/>
          <a:ln>
            <a:noFill/>
          </a:ln>
        </p:spPr>
      </p:pic>
      <p:pic>
        <p:nvPicPr>
          <p:cNvPr id="7" name="Google Shape;120;p22">
            <a:extLst>
              <a:ext uri="{FF2B5EF4-FFF2-40B4-BE49-F238E27FC236}">
                <a16:creationId xmlns:a16="http://schemas.microsoft.com/office/drawing/2014/main" id="{CF76E609-BF19-9645-B847-0CC10A48B84C}"/>
              </a:ext>
            </a:extLst>
          </p:cNvPr>
          <p:cNvPicPr preferRelativeResize="0"/>
          <p:nvPr/>
        </p:nvPicPr>
        <p:blipFill rotWithShape="1">
          <a:blip r:embed="rId3">
            <a:alphaModFix/>
          </a:blip>
          <a:srcRect l="1045" t="3317" r="1231" b="1895"/>
          <a:stretch/>
        </p:blipFill>
        <p:spPr>
          <a:xfrm>
            <a:off x="4967402" y="2043218"/>
            <a:ext cx="5760000" cy="1995241"/>
          </a:xfrm>
          <a:prstGeom prst="rect">
            <a:avLst/>
          </a:prstGeom>
          <a:noFill/>
          <a:ln>
            <a:noFill/>
          </a:ln>
        </p:spPr>
      </p:pic>
    </p:spTree>
    <p:extLst>
      <p:ext uri="{BB962C8B-B14F-4D97-AF65-F5344CB8AC3E}">
        <p14:creationId xmlns:p14="http://schemas.microsoft.com/office/powerpoint/2010/main" val="864639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D930-64A0-3841-9495-70A9AD5286F2}"/>
              </a:ext>
            </a:extLst>
          </p:cNvPr>
          <p:cNvSpPr>
            <a:spLocks noGrp="1"/>
          </p:cNvSpPr>
          <p:nvPr>
            <p:ph type="title"/>
          </p:nvPr>
        </p:nvSpPr>
        <p:spPr/>
        <p:txBody>
          <a:bodyPr/>
          <a:lstStyle/>
          <a:p>
            <a:r>
              <a:rPr lang="en-GB"/>
              <a:t>Extended Cliff Walking</a:t>
            </a:r>
          </a:p>
        </p:txBody>
      </p:sp>
      <p:sp>
        <p:nvSpPr>
          <p:cNvPr id="3" name="Content Placeholder 2">
            <a:extLst>
              <a:ext uri="{FF2B5EF4-FFF2-40B4-BE49-F238E27FC236}">
                <a16:creationId xmlns:a16="http://schemas.microsoft.com/office/drawing/2014/main" id="{B04C5956-4EAC-0645-AB66-C864AE3C2D88}"/>
              </a:ext>
            </a:extLst>
          </p:cNvPr>
          <p:cNvSpPr>
            <a:spLocks noGrp="1"/>
          </p:cNvSpPr>
          <p:nvPr>
            <p:ph idx="1"/>
          </p:nvPr>
        </p:nvSpPr>
        <p:spPr>
          <a:xfrm>
            <a:off x="5777280" y="2108201"/>
            <a:ext cx="5378399" cy="3760891"/>
          </a:xfrm>
        </p:spPr>
        <p:txBody>
          <a:bodyPr/>
          <a:lstStyle/>
          <a:p>
            <a:r>
              <a:rPr lang="en-GB"/>
              <a:t>Unexpected Results</a:t>
            </a:r>
          </a:p>
        </p:txBody>
      </p:sp>
      <p:pic>
        <p:nvPicPr>
          <p:cNvPr id="4" name="Google Shape;132;p24">
            <a:extLst>
              <a:ext uri="{FF2B5EF4-FFF2-40B4-BE49-F238E27FC236}">
                <a16:creationId xmlns:a16="http://schemas.microsoft.com/office/drawing/2014/main" id="{A0CDE049-A48E-C640-A299-E1C73911DE72}"/>
              </a:ext>
            </a:extLst>
          </p:cNvPr>
          <p:cNvPicPr preferRelativeResize="0"/>
          <p:nvPr/>
        </p:nvPicPr>
        <p:blipFill>
          <a:blip r:embed="rId2">
            <a:alphaModFix/>
          </a:blip>
          <a:stretch>
            <a:fillRect/>
          </a:stretch>
        </p:blipFill>
        <p:spPr>
          <a:xfrm>
            <a:off x="1097280" y="2023046"/>
            <a:ext cx="4680001" cy="3931199"/>
          </a:xfrm>
          <a:prstGeom prst="rect">
            <a:avLst/>
          </a:prstGeom>
          <a:noFill/>
          <a:ln>
            <a:noFill/>
          </a:ln>
        </p:spPr>
      </p:pic>
    </p:spTree>
    <p:extLst>
      <p:ext uri="{BB962C8B-B14F-4D97-AF65-F5344CB8AC3E}">
        <p14:creationId xmlns:p14="http://schemas.microsoft.com/office/powerpoint/2010/main" val="537019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C8A3-4F90-4A49-80E3-26251E2FA9D6}"/>
              </a:ext>
            </a:extLst>
          </p:cNvPr>
          <p:cNvSpPr>
            <a:spLocks noGrp="1"/>
          </p:cNvSpPr>
          <p:nvPr>
            <p:ph type="title"/>
          </p:nvPr>
        </p:nvSpPr>
        <p:spPr/>
        <p:txBody>
          <a:bodyPr/>
          <a:lstStyle/>
          <a:p>
            <a:r>
              <a:rPr lang="en-GB"/>
              <a:t>Results on Cliff Walking - Deterministic</a:t>
            </a:r>
          </a:p>
        </p:txBody>
      </p:sp>
      <p:sp>
        <p:nvSpPr>
          <p:cNvPr id="3" name="Content Placeholder 2">
            <a:extLst>
              <a:ext uri="{FF2B5EF4-FFF2-40B4-BE49-F238E27FC236}">
                <a16:creationId xmlns:a16="http://schemas.microsoft.com/office/drawing/2014/main" id="{4CCFD845-32C4-3D4A-924E-73A9B7B452FA}"/>
              </a:ext>
            </a:extLst>
          </p:cNvPr>
          <p:cNvSpPr>
            <a:spLocks noGrp="1"/>
          </p:cNvSpPr>
          <p:nvPr>
            <p:ph idx="1"/>
          </p:nvPr>
        </p:nvSpPr>
        <p:spPr>
          <a:xfrm>
            <a:off x="7202804" y="2108201"/>
            <a:ext cx="3952875" cy="3760891"/>
          </a:xfrm>
        </p:spPr>
        <p:txBody>
          <a:bodyPr/>
          <a:lstStyle/>
          <a:p>
            <a:r>
              <a:rPr lang="en-GB"/>
              <a:t>Learnt Intervention Sequence - SR1, HR, SR2</a:t>
            </a:r>
          </a:p>
          <a:p>
            <a:r>
              <a:rPr lang="en-GB"/>
              <a:t>Average Returns and Successes follow similar graph</a:t>
            </a:r>
          </a:p>
          <a:p>
            <a:endParaRPr lang="en-GB"/>
          </a:p>
          <a:p>
            <a:r>
              <a:rPr lang="en-GB"/>
              <a:t>We see here that it is possible for the SR2 and Optimised algorithms to get results very quickly - in the first iteration itself. </a:t>
            </a:r>
          </a:p>
        </p:txBody>
      </p:sp>
      <p:pic>
        <p:nvPicPr>
          <p:cNvPr id="4" name="Google Shape;150;p27">
            <a:extLst>
              <a:ext uri="{FF2B5EF4-FFF2-40B4-BE49-F238E27FC236}">
                <a16:creationId xmlns:a16="http://schemas.microsoft.com/office/drawing/2014/main" id="{EB0F7077-D83B-9B40-8C2A-49C473F8F95E}"/>
              </a:ext>
            </a:extLst>
          </p:cNvPr>
          <p:cNvPicPr preferRelativeResize="0"/>
          <p:nvPr/>
        </p:nvPicPr>
        <p:blipFill>
          <a:blip r:embed="rId3">
            <a:alphaModFix/>
          </a:blip>
          <a:stretch>
            <a:fillRect/>
          </a:stretch>
        </p:blipFill>
        <p:spPr>
          <a:xfrm>
            <a:off x="1097280" y="2108201"/>
            <a:ext cx="6105525" cy="3552825"/>
          </a:xfrm>
          <a:prstGeom prst="rect">
            <a:avLst/>
          </a:prstGeom>
          <a:noFill/>
          <a:ln>
            <a:noFill/>
          </a:ln>
        </p:spPr>
      </p:pic>
    </p:spTree>
    <p:extLst>
      <p:ext uri="{BB962C8B-B14F-4D97-AF65-F5344CB8AC3E}">
        <p14:creationId xmlns:p14="http://schemas.microsoft.com/office/powerpoint/2010/main" val="1289438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11B-F2E1-FF4E-9D7B-FF86B132C1A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3B9BB1A-4328-0640-BF46-A8CB447C270F}"/>
              </a:ext>
            </a:extLst>
          </p:cNvPr>
          <p:cNvSpPr>
            <a:spLocks noGrp="1"/>
          </p:cNvSpPr>
          <p:nvPr>
            <p:ph idx="1"/>
          </p:nvPr>
        </p:nvSpPr>
        <p:spPr>
          <a:xfrm>
            <a:off x="7942220" y="2108201"/>
            <a:ext cx="3213459" cy="3760891"/>
          </a:xfrm>
        </p:spPr>
        <p:txBody>
          <a:bodyPr/>
          <a:lstStyle/>
          <a:p>
            <a:r>
              <a:rPr lang="en-GB"/>
              <a:t>Training failures = #times original danger states were touched</a:t>
            </a:r>
          </a:p>
          <a:p>
            <a:endParaRPr lang="en-GB"/>
          </a:p>
        </p:txBody>
      </p:sp>
      <p:pic>
        <p:nvPicPr>
          <p:cNvPr id="4" name="Google Shape;157;p28">
            <a:extLst>
              <a:ext uri="{FF2B5EF4-FFF2-40B4-BE49-F238E27FC236}">
                <a16:creationId xmlns:a16="http://schemas.microsoft.com/office/drawing/2014/main" id="{54AD44E9-E32F-2643-88F0-42A7A17A2FCD}"/>
              </a:ext>
            </a:extLst>
          </p:cNvPr>
          <p:cNvPicPr preferRelativeResize="0"/>
          <p:nvPr/>
        </p:nvPicPr>
        <p:blipFill>
          <a:blip r:embed="rId2">
            <a:alphaModFix/>
          </a:blip>
          <a:stretch>
            <a:fillRect/>
          </a:stretch>
        </p:blipFill>
        <p:spPr>
          <a:xfrm>
            <a:off x="1097280" y="2025758"/>
            <a:ext cx="6844941" cy="3925775"/>
          </a:xfrm>
          <a:prstGeom prst="rect">
            <a:avLst/>
          </a:prstGeom>
          <a:noFill/>
          <a:ln>
            <a:noFill/>
          </a:ln>
        </p:spPr>
      </p:pic>
    </p:spTree>
    <p:extLst>
      <p:ext uri="{BB962C8B-B14F-4D97-AF65-F5344CB8AC3E}">
        <p14:creationId xmlns:p14="http://schemas.microsoft.com/office/powerpoint/2010/main" val="1365503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BFC96-690F-43D2-A55E-3E5DDEBAFFB5}"/>
              </a:ext>
            </a:extLst>
          </p:cNvPr>
          <p:cNvSpPr>
            <a:spLocks noGrp="1"/>
          </p:cNvSpPr>
          <p:nvPr>
            <p:ph type="title"/>
          </p:nvPr>
        </p:nvSpPr>
        <p:spPr/>
        <p:txBody>
          <a:bodyPr/>
          <a:lstStyle/>
          <a:p>
            <a:r>
              <a:rPr lang="en-US"/>
              <a:t>Curriculum: Through Intervention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808A790-87A3-47D6-9961-BD443952249B}"/>
                  </a:ext>
                </a:extLst>
              </p:cNvPr>
              <p:cNvSpPr>
                <a:spLocks noGrp="1"/>
              </p:cNvSpPr>
              <p:nvPr>
                <p:ph idx="1"/>
              </p:nvPr>
            </p:nvSpPr>
            <p:spPr/>
            <p:txBody>
              <a:bodyPr/>
              <a:lstStyle/>
              <a:p>
                <a:r>
                  <a:rPr lang="en-US"/>
                  <a:t>The teacher has an </a:t>
                </a:r>
                <a:r>
                  <a:rPr lang="en-US" b="1"/>
                  <a:t>intervention set </a:t>
                </a:r>
                <a14:m>
                  <m:oMath xmlns:m="http://schemas.openxmlformats.org/officeDocument/2006/math">
                    <m:r>
                      <a:rPr lang="en-US" b="0" i="1" smtClean="0">
                        <a:latin typeface="Cambria Math" panose="02040503050406030204" pitchFamily="18" charset="0"/>
                      </a:rPr>
                      <m:t>ℐ</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r>
                              <a:rPr lang="en-US" b="0" i="1" smtClean="0">
                                <a:latin typeface="Cambria Math" panose="02040503050406030204" pitchFamily="18" charset="0"/>
                              </a:rPr>
                              <m:t>&gt;</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 </m:t>
                    </m:r>
                  </m:oMath>
                </a14:m>
                <a:endParaRPr lang="en-US"/>
              </a:p>
              <a:p>
                <a:pPr lvl="1">
                  <a:buClr>
                    <a:schemeClr val="accent1"/>
                  </a:buClr>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𝑆</m:t>
                    </m:r>
                  </m:oMath>
                </a14:m>
                <a:r>
                  <a:rPr lang="en-US"/>
                  <a:t>, (set of all that states that can cause a trigger). This is a superset of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a:t> (as all the states in </a:t>
                </a:r>
                <a14:m>
                  <m:oMath xmlns:m="http://schemas.openxmlformats.org/officeDocument/2006/math">
                    <m:r>
                      <a:rPr lang="en-US" b="0" i="1" smtClean="0">
                        <a:latin typeface="Cambria Math" panose="02040503050406030204" pitchFamily="18" charset="0"/>
                      </a:rPr>
                      <m:t>𝐷</m:t>
                    </m:r>
                  </m:oMath>
                </a14:m>
                <a:r>
                  <a:rPr lang="en-US"/>
                  <a:t> are to be avoided)</a:t>
                </a:r>
              </a:p>
              <a:p>
                <a:pPr lvl="1">
                  <a:buClr>
                    <a:schemeClr val="accent1"/>
                  </a:buClr>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S</m:t>
                    </m:r>
                    <m:r>
                      <a:rPr lang="en-US" b="0" i="0" smtClean="0">
                        <a:latin typeface="Cambria Math" panose="02040503050406030204" pitchFamily="18" charset="0"/>
                      </a:rPr>
                      <m:t> →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D</m:t>
                            </m:r>
                          </m:e>
                          <m:sub>
                            <m:r>
                              <a:rPr lang="en-US" b="0" i="1" smtClean="0">
                                <a:latin typeface="Cambria Math" panose="02040503050406030204" pitchFamily="18" charset="0"/>
                              </a:rPr>
                              <m:t>𝑖</m:t>
                            </m:r>
                          </m:sub>
                        </m:sSub>
                      </m:sub>
                    </m:sSub>
                    <m:r>
                      <a:rPr lang="en-US" b="0" i="1" smtClean="0">
                        <a:latin typeface="Cambria Math" panose="02040503050406030204" pitchFamily="18" charset="0"/>
                      </a:rPr>
                      <m:t> </m:t>
                    </m:r>
                    <m:r>
                      <a:rPr lang="en-US" b="0" i="0" smtClean="0">
                        <a:latin typeface="Cambria Math" panose="02040503050406030204" pitchFamily="18" charset="0"/>
                      </a:rPr>
                      <m:t> </m:t>
                    </m:r>
                  </m:oMath>
                </a14:m>
                <a:r>
                  <a:rPr lang="en-US"/>
                  <a:t>(reset distribution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m:t>
                        </m:r>
                      </m:e>
                      <m:e>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a:t>) . This takes the student to a safe state with probability 1.</a:t>
                </a:r>
              </a:p>
              <a:p>
                <a:r>
                  <a:rPr lang="en-US" b="1"/>
                  <a:t>Assumptions about Intervention set:</a:t>
                </a:r>
              </a:p>
              <a:p>
                <a:r>
                  <a:rPr lang="en-US" b="1"/>
                  <a:t>(a) </a:t>
                </a:r>
                <a14:m>
                  <m:oMath xmlns:m="http://schemas.openxmlformats.org/officeDocument/2006/math">
                    <m:r>
                      <a:rPr lang="en-US" b="1" i="1" smtClean="0">
                        <a:latin typeface="Cambria Math" panose="02040503050406030204" pitchFamily="18" charset="0"/>
                      </a:rPr>
                      <m:t>ℐ</m:t>
                    </m:r>
                  </m:oMath>
                </a14:m>
                <a:r>
                  <a:rPr lang="en-US" b="1"/>
                  <a:t> </a:t>
                </a:r>
                <a:r>
                  <a:rPr lang="en-US"/>
                  <a:t>is fixed throughout learning </a:t>
                </a:r>
              </a:p>
              <a:p>
                <a:r>
                  <a:rPr lang="en-US" b="1"/>
                  <a:t>(b) </a:t>
                </a:r>
                <a:r>
                  <a:rPr lang="en-US"/>
                  <a:t>Interventions cannot be applied after a student has learnt, i.e., there will be only a fixed number of times the student may get the help from the teacher.</a:t>
                </a:r>
                <a:endParaRPr lang="en-US" b="1"/>
              </a:p>
              <a:p>
                <a:pPr marL="0" indent="0">
                  <a:buNone/>
                </a:pPr>
                <a:endParaRPr lang="en-US"/>
              </a:p>
            </p:txBody>
          </p:sp>
        </mc:Choice>
        <mc:Fallback>
          <p:sp>
            <p:nvSpPr>
              <p:cNvPr id="3" name="Content Placeholder 2">
                <a:extLst>
                  <a:ext uri="{FF2B5EF4-FFF2-40B4-BE49-F238E27FC236}">
                    <a16:creationId xmlns:a16="http://schemas.microsoft.com/office/drawing/2014/main" id="{7808A790-87A3-47D6-9961-BD443952249B}"/>
                  </a:ext>
                </a:extLst>
              </p:cNvPr>
              <p:cNvSpPr>
                <a:spLocks noGrp="1" noRot="1" noChangeAspect="1" noMove="1" noResize="1" noEditPoints="1" noAdjustHandles="1" noChangeArrowheads="1" noChangeShapeType="1" noTextEdit="1"/>
              </p:cNvSpPr>
              <p:nvPr>
                <p:ph idx="1"/>
              </p:nvPr>
            </p:nvSpPr>
            <p:spPr>
              <a:blipFill>
                <a:blip r:embed="rId2"/>
                <a:stretch>
                  <a:fillRect l="-545" t="-162"/>
                </a:stretch>
              </a:blipFill>
            </p:spPr>
            <p:txBody>
              <a:bodyPr/>
              <a:lstStyle/>
              <a:p>
                <a:r>
                  <a:rPr lang="en-US">
                    <a:noFill/>
                  </a:rPr>
                  <a:t> </a:t>
                </a:r>
              </a:p>
            </p:txBody>
          </p:sp>
        </mc:Fallback>
      </mc:AlternateContent>
    </p:spTree>
    <p:extLst>
      <p:ext uri="{BB962C8B-B14F-4D97-AF65-F5344CB8AC3E}">
        <p14:creationId xmlns:p14="http://schemas.microsoft.com/office/powerpoint/2010/main" val="20554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D34F-7BE4-694E-8697-21AD4D846D52}"/>
              </a:ext>
            </a:extLst>
          </p:cNvPr>
          <p:cNvSpPr>
            <a:spLocks noGrp="1"/>
          </p:cNvSpPr>
          <p:nvPr>
            <p:ph type="title"/>
          </p:nvPr>
        </p:nvSpPr>
        <p:spPr/>
        <p:txBody>
          <a:bodyPr/>
          <a:lstStyle/>
          <a:p>
            <a:pPr algn="ctr"/>
            <a:r>
              <a:rPr lang="en-GB"/>
              <a:t>Learnt Trajectory</a:t>
            </a:r>
          </a:p>
        </p:txBody>
      </p:sp>
      <p:sp>
        <p:nvSpPr>
          <p:cNvPr id="3" name="Content Placeholder 2">
            <a:extLst>
              <a:ext uri="{FF2B5EF4-FFF2-40B4-BE49-F238E27FC236}">
                <a16:creationId xmlns:a16="http://schemas.microsoft.com/office/drawing/2014/main" id="{AF289EF7-41D5-EB4D-A021-4E3602ABEEA1}"/>
              </a:ext>
            </a:extLst>
          </p:cNvPr>
          <p:cNvSpPr>
            <a:spLocks noGrp="1"/>
          </p:cNvSpPr>
          <p:nvPr>
            <p:ph idx="1"/>
          </p:nvPr>
        </p:nvSpPr>
        <p:spPr/>
        <p:txBody>
          <a:bodyPr/>
          <a:lstStyle/>
          <a:p>
            <a:r>
              <a:rPr lang="en-GB"/>
              <a:t>In SR2 and Optimised</a:t>
            </a:r>
          </a:p>
        </p:txBody>
      </p:sp>
      <p:pic>
        <p:nvPicPr>
          <p:cNvPr id="4" name="Google Shape;164;p29">
            <a:extLst>
              <a:ext uri="{FF2B5EF4-FFF2-40B4-BE49-F238E27FC236}">
                <a16:creationId xmlns:a16="http://schemas.microsoft.com/office/drawing/2014/main" id="{D84B6BD4-1C5D-064D-B233-46ED5580AC79}"/>
              </a:ext>
            </a:extLst>
          </p:cNvPr>
          <p:cNvPicPr preferRelativeResize="0"/>
          <p:nvPr/>
        </p:nvPicPr>
        <p:blipFill>
          <a:blip r:embed="rId2">
            <a:alphaModFix/>
          </a:blip>
          <a:stretch>
            <a:fillRect/>
          </a:stretch>
        </p:blipFill>
        <p:spPr>
          <a:xfrm>
            <a:off x="2432462" y="2864635"/>
            <a:ext cx="7327075" cy="3004457"/>
          </a:xfrm>
          <a:prstGeom prst="rect">
            <a:avLst/>
          </a:prstGeom>
          <a:noFill/>
          <a:ln>
            <a:noFill/>
          </a:ln>
        </p:spPr>
      </p:pic>
    </p:spTree>
    <p:extLst>
      <p:ext uri="{BB962C8B-B14F-4D97-AF65-F5344CB8AC3E}">
        <p14:creationId xmlns:p14="http://schemas.microsoft.com/office/powerpoint/2010/main" val="3361616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A4ED0-0A6A-1540-A9FD-5B224A83140A}"/>
              </a:ext>
            </a:extLst>
          </p:cNvPr>
          <p:cNvSpPr>
            <a:spLocks noGrp="1"/>
          </p:cNvSpPr>
          <p:nvPr>
            <p:ph type="title"/>
          </p:nvPr>
        </p:nvSpPr>
        <p:spPr/>
        <p:txBody>
          <a:bodyPr/>
          <a:lstStyle/>
          <a:p>
            <a:pPr algn="ctr"/>
            <a:r>
              <a:rPr lang="en-GB"/>
              <a:t>Some funny trajectories</a:t>
            </a:r>
          </a:p>
        </p:txBody>
      </p:sp>
      <p:pic>
        <p:nvPicPr>
          <p:cNvPr id="4" name="Google Shape;171;p30">
            <a:extLst>
              <a:ext uri="{FF2B5EF4-FFF2-40B4-BE49-F238E27FC236}">
                <a16:creationId xmlns:a16="http://schemas.microsoft.com/office/drawing/2014/main" id="{B5E2BF8A-F1C1-4049-A189-76C422DCC1F3}"/>
              </a:ext>
            </a:extLst>
          </p:cNvPr>
          <p:cNvPicPr preferRelativeResize="0"/>
          <p:nvPr/>
        </p:nvPicPr>
        <p:blipFill>
          <a:blip r:embed="rId3">
            <a:alphaModFix/>
          </a:blip>
          <a:stretch>
            <a:fillRect/>
          </a:stretch>
        </p:blipFill>
        <p:spPr>
          <a:xfrm>
            <a:off x="6950039" y="5105406"/>
            <a:ext cx="3600000" cy="1260000"/>
          </a:xfrm>
          <a:prstGeom prst="rect">
            <a:avLst/>
          </a:prstGeom>
          <a:noFill/>
          <a:ln>
            <a:noFill/>
          </a:ln>
        </p:spPr>
      </p:pic>
      <p:pic>
        <p:nvPicPr>
          <p:cNvPr id="5" name="Google Shape;172;p30">
            <a:extLst>
              <a:ext uri="{FF2B5EF4-FFF2-40B4-BE49-F238E27FC236}">
                <a16:creationId xmlns:a16="http://schemas.microsoft.com/office/drawing/2014/main" id="{FB823CBA-4560-2143-9B24-FEE67F9BEA0D}"/>
              </a:ext>
            </a:extLst>
          </p:cNvPr>
          <p:cNvPicPr preferRelativeResize="0"/>
          <p:nvPr/>
        </p:nvPicPr>
        <p:blipFill>
          <a:blip r:embed="rId4">
            <a:alphaModFix/>
          </a:blip>
          <a:stretch>
            <a:fillRect/>
          </a:stretch>
        </p:blipFill>
        <p:spPr>
          <a:xfrm>
            <a:off x="1346662" y="5120641"/>
            <a:ext cx="3795354" cy="1229530"/>
          </a:xfrm>
          <a:prstGeom prst="rect">
            <a:avLst/>
          </a:prstGeom>
          <a:noFill/>
          <a:ln>
            <a:noFill/>
          </a:ln>
        </p:spPr>
      </p:pic>
      <p:pic>
        <p:nvPicPr>
          <p:cNvPr id="6" name="Google Shape;173;p30">
            <a:extLst>
              <a:ext uri="{FF2B5EF4-FFF2-40B4-BE49-F238E27FC236}">
                <a16:creationId xmlns:a16="http://schemas.microsoft.com/office/drawing/2014/main" id="{3D6A4323-6A08-C842-9390-94DA49F04C5B}"/>
              </a:ext>
            </a:extLst>
          </p:cNvPr>
          <p:cNvPicPr preferRelativeResize="0"/>
          <p:nvPr/>
        </p:nvPicPr>
        <p:blipFill>
          <a:blip r:embed="rId5">
            <a:alphaModFix/>
          </a:blip>
          <a:stretch>
            <a:fillRect/>
          </a:stretch>
        </p:blipFill>
        <p:spPr>
          <a:xfrm>
            <a:off x="6950038" y="3480731"/>
            <a:ext cx="3600001" cy="1254546"/>
          </a:xfrm>
          <a:prstGeom prst="rect">
            <a:avLst/>
          </a:prstGeom>
          <a:noFill/>
          <a:ln>
            <a:noFill/>
          </a:ln>
        </p:spPr>
      </p:pic>
      <p:pic>
        <p:nvPicPr>
          <p:cNvPr id="7" name="Google Shape;174;p30">
            <a:extLst>
              <a:ext uri="{FF2B5EF4-FFF2-40B4-BE49-F238E27FC236}">
                <a16:creationId xmlns:a16="http://schemas.microsoft.com/office/drawing/2014/main" id="{2D691C39-3F2F-CB4D-8945-1BA84B7D012F}"/>
              </a:ext>
            </a:extLst>
          </p:cNvPr>
          <p:cNvPicPr preferRelativeResize="0"/>
          <p:nvPr/>
        </p:nvPicPr>
        <p:blipFill>
          <a:blip r:embed="rId6">
            <a:alphaModFix/>
          </a:blip>
          <a:stretch>
            <a:fillRect/>
          </a:stretch>
        </p:blipFill>
        <p:spPr>
          <a:xfrm>
            <a:off x="1444339" y="3526186"/>
            <a:ext cx="3600000" cy="1273469"/>
          </a:xfrm>
          <a:prstGeom prst="rect">
            <a:avLst/>
          </a:prstGeom>
          <a:noFill/>
          <a:ln>
            <a:noFill/>
          </a:ln>
        </p:spPr>
      </p:pic>
      <p:pic>
        <p:nvPicPr>
          <p:cNvPr id="8" name="Google Shape;175;p30">
            <a:extLst>
              <a:ext uri="{FF2B5EF4-FFF2-40B4-BE49-F238E27FC236}">
                <a16:creationId xmlns:a16="http://schemas.microsoft.com/office/drawing/2014/main" id="{36B35936-EF81-CE49-A523-444283E985F0}"/>
              </a:ext>
            </a:extLst>
          </p:cNvPr>
          <p:cNvPicPr preferRelativeResize="0"/>
          <p:nvPr/>
        </p:nvPicPr>
        <p:blipFill>
          <a:blip r:embed="rId7">
            <a:alphaModFix/>
          </a:blip>
          <a:stretch>
            <a:fillRect/>
          </a:stretch>
        </p:blipFill>
        <p:spPr>
          <a:xfrm>
            <a:off x="6950038" y="1981201"/>
            <a:ext cx="3600000" cy="1255689"/>
          </a:xfrm>
          <a:prstGeom prst="rect">
            <a:avLst/>
          </a:prstGeom>
          <a:noFill/>
          <a:ln>
            <a:noFill/>
          </a:ln>
        </p:spPr>
      </p:pic>
      <p:pic>
        <p:nvPicPr>
          <p:cNvPr id="9" name="Google Shape;176;p30">
            <a:extLst>
              <a:ext uri="{FF2B5EF4-FFF2-40B4-BE49-F238E27FC236}">
                <a16:creationId xmlns:a16="http://schemas.microsoft.com/office/drawing/2014/main" id="{83ADF4B9-62A9-4245-85F9-15FA469F5F32}"/>
              </a:ext>
            </a:extLst>
          </p:cNvPr>
          <p:cNvPicPr preferRelativeResize="0"/>
          <p:nvPr/>
        </p:nvPicPr>
        <p:blipFill>
          <a:blip r:embed="rId8">
            <a:alphaModFix/>
          </a:blip>
          <a:stretch>
            <a:fillRect/>
          </a:stretch>
        </p:blipFill>
        <p:spPr>
          <a:xfrm>
            <a:off x="1444339" y="1981201"/>
            <a:ext cx="3600000" cy="1224000"/>
          </a:xfrm>
          <a:prstGeom prst="rect">
            <a:avLst/>
          </a:prstGeom>
          <a:noFill/>
          <a:ln>
            <a:noFill/>
          </a:ln>
        </p:spPr>
      </p:pic>
    </p:spTree>
    <p:extLst>
      <p:ext uri="{BB962C8B-B14F-4D97-AF65-F5344CB8AC3E}">
        <p14:creationId xmlns:p14="http://schemas.microsoft.com/office/powerpoint/2010/main" val="3036907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69348-75AE-504B-B023-0267DD2E9FB6}"/>
              </a:ext>
            </a:extLst>
          </p:cNvPr>
          <p:cNvSpPr>
            <a:spLocks noGrp="1"/>
          </p:cNvSpPr>
          <p:nvPr>
            <p:ph type="title"/>
          </p:nvPr>
        </p:nvSpPr>
        <p:spPr/>
        <p:txBody>
          <a:bodyPr/>
          <a:lstStyle/>
          <a:p>
            <a:r>
              <a:rPr lang="en-GB"/>
              <a:t>Results on Dangerous Grid World - Stochastic</a:t>
            </a:r>
          </a:p>
        </p:txBody>
      </p:sp>
      <p:sp>
        <p:nvSpPr>
          <p:cNvPr id="3" name="Content Placeholder 2">
            <a:extLst>
              <a:ext uri="{FF2B5EF4-FFF2-40B4-BE49-F238E27FC236}">
                <a16:creationId xmlns:a16="http://schemas.microsoft.com/office/drawing/2014/main" id="{8D7F2B41-574B-2546-9CB1-BF689A2C5D1C}"/>
              </a:ext>
            </a:extLst>
          </p:cNvPr>
          <p:cNvSpPr>
            <a:spLocks noGrp="1"/>
          </p:cNvSpPr>
          <p:nvPr>
            <p:ph idx="1"/>
          </p:nvPr>
        </p:nvSpPr>
        <p:spPr/>
        <p:txBody>
          <a:bodyPr/>
          <a:lstStyle/>
          <a:p>
            <a:r>
              <a:rPr lang="en-GB"/>
              <a:t>80% in intended direction</a:t>
            </a:r>
          </a:p>
          <a:p>
            <a:endParaRPr lang="en-GB"/>
          </a:p>
        </p:txBody>
      </p:sp>
      <p:pic>
        <p:nvPicPr>
          <p:cNvPr id="4" name="Google Shape;188;p32">
            <a:extLst>
              <a:ext uri="{FF2B5EF4-FFF2-40B4-BE49-F238E27FC236}">
                <a16:creationId xmlns:a16="http://schemas.microsoft.com/office/drawing/2014/main" id="{031E35B7-B203-4141-BE4C-56A686B66593}"/>
              </a:ext>
            </a:extLst>
          </p:cNvPr>
          <p:cNvPicPr preferRelativeResize="0"/>
          <p:nvPr/>
        </p:nvPicPr>
        <p:blipFill>
          <a:blip r:embed="rId3">
            <a:alphaModFix/>
          </a:blip>
          <a:stretch>
            <a:fillRect/>
          </a:stretch>
        </p:blipFill>
        <p:spPr>
          <a:xfrm>
            <a:off x="6126480" y="1116280"/>
            <a:ext cx="5143500" cy="5143500"/>
          </a:xfrm>
          <a:prstGeom prst="rect">
            <a:avLst/>
          </a:prstGeom>
          <a:noFill/>
          <a:ln>
            <a:noFill/>
          </a:ln>
        </p:spPr>
      </p:pic>
    </p:spTree>
    <p:extLst>
      <p:ext uri="{BB962C8B-B14F-4D97-AF65-F5344CB8AC3E}">
        <p14:creationId xmlns:p14="http://schemas.microsoft.com/office/powerpoint/2010/main" val="2658068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AE745-EAFA-3548-B205-8D586EC00A1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70A9F21-C71C-D940-9B0A-7B33E5249027}"/>
              </a:ext>
            </a:extLst>
          </p:cNvPr>
          <p:cNvSpPr>
            <a:spLocks noGrp="1"/>
          </p:cNvSpPr>
          <p:nvPr>
            <p:ph idx="1"/>
          </p:nvPr>
        </p:nvSpPr>
        <p:spPr>
          <a:xfrm>
            <a:off x="7674404" y="2108201"/>
            <a:ext cx="3481275" cy="3760891"/>
          </a:xfrm>
        </p:spPr>
        <p:txBody>
          <a:bodyPr/>
          <a:lstStyle/>
          <a:p>
            <a:r>
              <a:rPr lang="en-GB"/>
              <a:t>Learnt Intervention Sequence - SR2, SR2, HR</a:t>
            </a:r>
          </a:p>
          <a:p>
            <a:r>
              <a:rPr lang="en-GB"/>
              <a:t>Average Returns and Successes follow similar graph</a:t>
            </a:r>
          </a:p>
          <a:p>
            <a:endParaRPr lang="en-GB"/>
          </a:p>
        </p:txBody>
      </p:sp>
      <p:pic>
        <p:nvPicPr>
          <p:cNvPr id="4" name="Google Shape;195;p33">
            <a:extLst>
              <a:ext uri="{FF2B5EF4-FFF2-40B4-BE49-F238E27FC236}">
                <a16:creationId xmlns:a16="http://schemas.microsoft.com/office/drawing/2014/main" id="{CD7F7A3B-E99C-074B-AC0F-23E4E249D160}"/>
              </a:ext>
            </a:extLst>
          </p:cNvPr>
          <p:cNvPicPr preferRelativeResize="0"/>
          <p:nvPr/>
        </p:nvPicPr>
        <p:blipFill>
          <a:blip r:embed="rId2">
            <a:alphaModFix/>
          </a:blip>
          <a:stretch>
            <a:fillRect/>
          </a:stretch>
        </p:blipFill>
        <p:spPr>
          <a:xfrm>
            <a:off x="1097280" y="2085790"/>
            <a:ext cx="6577125" cy="3783302"/>
          </a:xfrm>
          <a:prstGeom prst="rect">
            <a:avLst/>
          </a:prstGeom>
          <a:noFill/>
          <a:ln>
            <a:noFill/>
          </a:ln>
        </p:spPr>
      </p:pic>
    </p:spTree>
    <p:extLst>
      <p:ext uri="{BB962C8B-B14F-4D97-AF65-F5344CB8AC3E}">
        <p14:creationId xmlns:p14="http://schemas.microsoft.com/office/powerpoint/2010/main" val="3239926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F4D5-9904-054A-BA92-277416C30F4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22FDD1A-9276-8147-A22C-B544F1F98C7A}"/>
              </a:ext>
            </a:extLst>
          </p:cNvPr>
          <p:cNvSpPr>
            <a:spLocks noGrp="1"/>
          </p:cNvSpPr>
          <p:nvPr>
            <p:ph idx="1"/>
          </p:nvPr>
        </p:nvSpPr>
        <p:spPr>
          <a:xfrm>
            <a:off x="7925588" y="2108201"/>
            <a:ext cx="3230092" cy="3760891"/>
          </a:xfrm>
        </p:spPr>
        <p:txBody>
          <a:bodyPr/>
          <a:lstStyle/>
          <a:p>
            <a:r>
              <a:rPr lang="en-GB"/>
              <a:t>Trajectories here are laughable - don’t even go past the secondary diagonal</a:t>
            </a:r>
          </a:p>
          <a:p>
            <a:r>
              <a:rPr lang="en-GB"/>
              <a:t>Training failures = #times original danger states were touched</a:t>
            </a:r>
          </a:p>
          <a:p>
            <a:endParaRPr lang="en-GB"/>
          </a:p>
        </p:txBody>
      </p:sp>
      <p:pic>
        <p:nvPicPr>
          <p:cNvPr id="4" name="Google Shape;200;p34">
            <a:extLst>
              <a:ext uri="{FF2B5EF4-FFF2-40B4-BE49-F238E27FC236}">
                <a16:creationId xmlns:a16="http://schemas.microsoft.com/office/drawing/2014/main" id="{191E74C0-C350-2346-993D-1714E45EDD78}"/>
              </a:ext>
            </a:extLst>
          </p:cNvPr>
          <p:cNvPicPr preferRelativeResize="0"/>
          <p:nvPr/>
        </p:nvPicPr>
        <p:blipFill>
          <a:blip r:embed="rId2">
            <a:alphaModFix/>
          </a:blip>
          <a:stretch>
            <a:fillRect/>
          </a:stretch>
        </p:blipFill>
        <p:spPr>
          <a:xfrm>
            <a:off x="1097280" y="1943317"/>
            <a:ext cx="6828308" cy="3925775"/>
          </a:xfrm>
          <a:prstGeom prst="rect">
            <a:avLst/>
          </a:prstGeom>
          <a:noFill/>
          <a:ln>
            <a:noFill/>
          </a:ln>
        </p:spPr>
      </p:pic>
    </p:spTree>
    <p:extLst>
      <p:ext uri="{BB962C8B-B14F-4D97-AF65-F5344CB8AC3E}">
        <p14:creationId xmlns:p14="http://schemas.microsoft.com/office/powerpoint/2010/main" val="688252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779F-723C-DB45-A759-161A2D4DAF69}"/>
              </a:ext>
            </a:extLst>
          </p:cNvPr>
          <p:cNvSpPr>
            <a:spLocks noGrp="1"/>
          </p:cNvSpPr>
          <p:nvPr>
            <p:ph type="title"/>
          </p:nvPr>
        </p:nvSpPr>
        <p:spPr/>
        <p:txBody>
          <a:bodyPr/>
          <a:lstStyle/>
          <a:p>
            <a:r>
              <a:rPr lang="en-GB"/>
              <a:t>Why? - Possible Hypotheses</a:t>
            </a:r>
          </a:p>
        </p:txBody>
      </p:sp>
      <p:sp>
        <p:nvSpPr>
          <p:cNvPr id="3" name="Content Placeholder 2">
            <a:extLst>
              <a:ext uri="{FF2B5EF4-FFF2-40B4-BE49-F238E27FC236}">
                <a16:creationId xmlns:a16="http://schemas.microsoft.com/office/drawing/2014/main" id="{66193C85-69A7-254B-9B7C-4717AB48E7E5}"/>
              </a:ext>
            </a:extLst>
          </p:cNvPr>
          <p:cNvSpPr>
            <a:spLocks noGrp="1"/>
          </p:cNvSpPr>
          <p:nvPr>
            <p:ph idx="1"/>
          </p:nvPr>
        </p:nvSpPr>
        <p:spPr/>
        <p:txBody>
          <a:bodyPr/>
          <a:lstStyle/>
          <a:p>
            <a:pPr marL="457200" lvl="0" indent="-342900">
              <a:spcBef>
                <a:spcPts val="0"/>
              </a:spcBef>
              <a:spcAft>
                <a:spcPts val="0"/>
              </a:spcAft>
              <a:buSzPts val="1800"/>
              <a:buChar char="●"/>
            </a:pPr>
            <a:r>
              <a:rPr lang="en-GB"/>
              <a:t>Task too difficult for simple interventions or even a combination of them </a:t>
            </a:r>
          </a:p>
          <a:p>
            <a:pPr marL="457200" lvl="0" indent="-342900">
              <a:spcBef>
                <a:spcPts val="0"/>
              </a:spcBef>
              <a:spcAft>
                <a:spcPts val="0"/>
              </a:spcAft>
              <a:buSzPts val="1800"/>
              <a:buChar char="●"/>
            </a:pPr>
            <a:r>
              <a:rPr lang="en-GB"/>
              <a:t>Need more hyper-parameter tuning</a:t>
            </a:r>
          </a:p>
          <a:p>
            <a:pPr marL="457200" lvl="0" indent="-342900">
              <a:spcBef>
                <a:spcPts val="0"/>
              </a:spcBef>
              <a:spcAft>
                <a:spcPts val="0"/>
              </a:spcAft>
              <a:buSzPts val="1800"/>
              <a:buChar char="●"/>
            </a:pPr>
            <a:r>
              <a:rPr lang="en-GB"/>
              <a:t>Need more episodes to train</a:t>
            </a:r>
          </a:p>
          <a:p>
            <a:pPr marL="0" lvl="0" indent="0">
              <a:spcAft>
                <a:spcPts val="0"/>
              </a:spcAft>
              <a:buNone/>
            </a:pPr>
            <a:endParaRPr lang="en-GB"/>
          </a:p>
          <a:p>
            <a:pPr marL="0" lvl="0" indent="0">
              <a:spcAft>
                <a:spcPts val="1200"/>
              </a:spcAft>
              <a:buNone/>
            </a:pPr>
            <a:r>
              <a:rPr lang="en-GB"/>
              <a:t>One attempt to make simpler is to have deterministic transitions</a:t>
            </a:r>
          </a:p>
          <a:p>
            <a:endParaRPr lang="en-GB"/>
          </a:p>
        </p:txBody>
      </p:sp>
    </p:spTree>
    <p:extLst>
      <p:ext uri="{BB962C8B-B14F-4D97-AF65-F5344CB8AC3E}">
        <p14:creationId xmlns:p14="http://schemas.microsoft.com/office/powerpoint/2010/main" val="4181959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D277-EE9D-0C45-A088-A145BAE68474}"/>
              </a:ext>
            </a:extLst>
          </p:cNvPr>
          <p:cNvSpPr>
            <a:spLocks noGrp="1"/>
          </p:cNvSpPr>
          <p:nvPr>
            <p:ph type="title"/>
          </p:nvPr>
        </p:nvSpPr>
        <p:spPr/>
        <p:txBody>
          <a:bodyPr/>
          <a:lstStyle/>
          <a:p>
            <a:r>
              <a:rPr lang="en-GB"/>
              <a:t>Results on Dangerous Grid World - Deterministic</a:t>
            </a:r>
          </a:p>
        </p:txBody>
      </p:sp>
      <p:sp>
        <p:nvSpPr>
          <p:cNvPr id="3" name="Content Placeholder 2">
            <a:extLst>
              <a:ext uri="{FF2B5EF4-FFF2-40B4-BE49-F238E27FC236}">
                <a16:creationId xmlns:a16="http://schemas.microsoft.com/office/drawing/2014/main" id="{04292DEE-0B31-E940-BBDA-2CEBD11D1B40}"/>
              </a:ext>
            </a:extLst>
          </p:cNvPr>
          <p:cNvSpPr>
            <a:spLocks noGrp="1"/>
          </p:cNvSpPr>
          <p:nvPr>
            <p:ph idx="1"/>
          </p:nvPr>
        </p:nvSpPr>
        <p:spPr>
          <a:xfrm>
            <a:off x="7803254" y="2108201"/>
            <a:ext cx="3352425" cy="3760891"/>
          </a:xfrm>
        </p:spPr>
        <p:txBody>
          <a:bodyPr/>
          <a:lstStyle/>
          <a:p>
            <a:r>
              <a:rPr lang="en-GB"/>
              <a:t>Learnt Intervention Sequence - HR, HR, SR1</a:t>
            </a:r>
          </a:p>
          <a:p>
            <a:r>
              <a:rPr lang="en-GB"/>
              <a:t>Average Returns and Successes follow similar graph</a:t>
            </a:r>
          </a:p>
          <a:p>
            <a:endParaRPr lang="en-GB"/>
          </a:p>
        </p:txBody>
      </p:sp>
      <p:pic>
        <p:nvPicPr>
          <p:cNvPr id="4" name="Google Shape;226;p38">
            <a:extLst>
              <a:ext uri="{FF2B5EF4-FFF2-40B4-BE49-F238E27FC236}">
                <a16:creationId xmlns:a16="http://schemas.microsoft.com/office/drawing/2014/main" id="{356FF1BF-5012-2648-9420-5AF364EA90E1}"/>
              </a:ext>
            </a:extLst>
          </p:cNvPr>
          <p:cNvPicPr preferRelativeResize="0"/>
          <p:nvPr/>
        </p:nvPicPr>
        <p:blipFill>
          <a:blip r:embed="rId3">
            <a:alphaModFix/>
          </a:blip>
          <a:stretch>
            <a:fillRect/>
          </a:stretch>
        </p:blipFill>
        <p:spPr>
          <a:xfrm>
            <a:off x="1097280" y="1992055"/>
            <a:ext cx="6705975" cy="3877037"/>
          </a:xfrm>
          <a:prstGeom prst="rect">
            <a:avLst/>
          </a:prstGeom>
          <a:noFill/>
          <a:ln>
            <a:noFill/>
          </a:ln>
        </p:spPr>
      </p:pic>
    </p:spTree>
    <p:extLst>
      <p:ext uri="{BB962C8B-B14F-4D97-AF65-F5344CB8AC3E}">
        <p14:creationId xmlns:p14="http://schemas.microsoft.com/office/powerpoint/2010/main" val="1208247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03AB-E978-C244-AF8C-C871C09C4BE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03E4A00-A912-2447-966C-E30FEFDA05AA}"/>
              </a:ext>
            </a:extLst>
          </p:cNvPr>
          <p:cNvSpPr>
            <a:spLocks noGrp="1"/>
          </p:cNvSpPr>
          <p:nvPr>
            <p:ph idx="1"/>
          </p:nvPr>
        </p:nvSpPr>
        <p:spPr>
          <a:xfrm>
            <a:off x="7898804" y="2108201"/>
            <a:ext cx="3256876" cy="3760891"/>
          </a:xfrm>
        </p:spPr>
        <p:txBody>
          <a:bodyPr/>
          <a:lstStyle/>
          <a:p>
            <a:r>
              <a:rPr lang="en-GB"/>
              <a:t>Trajectories here also not good - they do not leave the start state</a:t>
            </a:r>
          </a:p>
          <a:p>
            <a:r>
              <a:rPr lang="en-GB"/>
              <a:t>Training failures = #times original danger states were touched</a:t>
            </a:r>
          </a:p>
          <a:p>
            <a:endParaRPr lang="en-GB"/>
          </a:p>
        </p:txBody>
      </p:sp>
      <p:pic>
        <p:nvPicPr>
          <p:cNvPr id="4" name="Google Shape;233;p39">
            <a:extLst>
              <a:ext uri="{FF2B5EF4-FFF2-40B4-BE49-F238E27FC236}">
                <a16:creationId xmlns:a16="http://schemas.microsoft.com/office/drawing/2014/main" id="{1C2247AC-C9E9-C742-A472-67578695536B}"/>
              </a:ext>
            </a:extLst>
          </p:cNvPr>
          <p:cNvPicPr preferRelativeResize="0"/>
          <p:nvPr/>
        </p:nvPicPr>
        <p:blipFill>
          <a:blip r:embed="rId2">
            <a:alphaModFix/>
          </a:blip>
          <a:stretch>
            <a:fillRect/>
          </a:stretch>
        </p:blipFill>
        <p:spPr>
          <a:xfrm>
            <a:off x="1097280" y="2025758"/>
            <a:ext cx="6801524" cy="3925776"/>
          </a:xfrm>
          <a:prstGeom prst="rect">
            <a:avLst/>
          </a:prstGeom>
          <a:noFill/>
          <a:ln>
            <a:noFill/>
          </a:ln>
        </p:spPr>
      </p:pic>
    </p:spTree>
    <p:extLst>
      <p:ext uri="{BB962C8B-B14F-4D97-AF65-F5344CB8AC3E}">
        <p14:creationId xmlns:p14="http://schemas.microsoft.com/office/powerpoint/2010/main" val="1650672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7933255-DFA8-CC4A-AB6A-E958476CC886}"/>
              </a:ext>
            </a:extLst>
          </p:cNvPr>
          <p:cNvSpPr>
            <a:spLocks noGrp="1"/>
          </p:cNvSpPr>
          <p:nvPr>
            <p:ph type="title"/>
          </p:nvPr>
        </p:nvSpPr>
        <p:spPr>
          <a:xfrm>
            <a:off x="767290" y="1166932"/>
            <a:ext cx="3582073" cy="4279709"/>
          </a:xfrm>
        </p:spPr>
        <p:txBody>
          <a:bodyPr anchor="ctr">
            <a:normAutofit/>
          </a:bodyPr>
          <a:lstStyle/>
          <a:p>
            <a:r>
              <a:rPr lang="en-GB" sz="4100">
                <a:solidFill>
                  <a:schemeClr val="bg1"/>
                </a:solidFill>
              </a:rPr>
              <a:t>Implementation Links</a:t>
            </a:r>
          </a:p>
        </p:txBody>
      </p:sp>
      <p:sp>
        <p:nvSpPr>
          <p:cNvPr id="3" name="Content Placeholder 2">
            <a:extLst>
              <a:ext uri="{FF2B5EF4-FFF2-40B4-BE49-F238E27FC236}">
                <a16:creationId xmlns:a16="http://schemas.microsoft.com/office/drawing/2014/main" id="{7F5ABE35-A15C-F344-B652-CC1A9E32B3B6}"/>
              </a:ext>
            </a:extLst>
          </p:cNvPr>
          <p:cNvSpPr>
            <a:spLocks noGrp="1"/>
          </p:cNvSpPr>
          <p:nvPr>
            <p:ph idx="1"/>
          </p:nvPr>
        </p:nvSpPr>
        <p:spPr>
          <a:xfrm>
            <a:off x="5573864" y="1166933"/>
            <a:ext cx="5716988" cy="4279709"/>
          </a:xfrm>
        </p:spPr>
        <p:txBody>
          <a:bodyPr anchor="ctr">
            <a:normAutofit/>
          </a:bodyPr>
          <a:lstStyle/>
          <a:p>
            <a:r>
              <a:rPr lang="en-IN" sz="2200" u="sng">
                <a:hlinkClick r:id="rId2" tooltip="https://colab.research.google.com/drive/11rkmdijbcuokp2w-ukyy8-g8dzvd8uy4"/>
              </a:rPr>
              <a:t>https://colab.research.google.com/drive/11rkMDijBCuoKP2W-ukyy8-g8DZvd8uy4</a:t>
            </a:r>
            <a:r>
              <a:rPr lang="en-IN" sz="2200"/>
              <a:t> - Basic Q-learning vs. CISR </a:t>
            </a:r>
            <a:endParaRPr lang="en-GB" sz="2200">
              <a:hlinkClick r:id="rId3"/>
            </a:endParaRPr>
          </a:p>
          <a:p>
            <a:r>
              <a:rPr lang="en-GB" sz="2200">
                <a:hlinkClick r:id="rId3"/>
              </a:rPr>
              <a:t>https://github.com/jainraj/CISR_NeurIPS20/pull/1/files</a:t>
            </a:r>
            <a:r>
              <a:rPr lang="en-GB" sz="2200"/>
              <a:t> - Work on their code to produce results on different environments and hyper-parameter tuning</a:t>
            </a:r>
          </a:p>
          <a:p>
            <a:r>
              <a:rPr lang="en-GB" sz="2200">
                <a:hlinkClick r:id="rId4"/>
              </a:rPr>
              <a:t>https://drive.google.com/drive/folders/1TJBh-qDhGA9JQ5caaPzlbMnADj0TvqS_?usp=sharing</a:t>
            </a:r>
            <a:r>
              <a:rPr lang="en-GB" sz="2200"/>
              <a:t> – Simple version of CISR implemented for the LunarLander-v2 environment using DQN as the student solver and policy gradient for teacher</a:t>
            </a:r>
          </a:p>
        </p:txBody>
      </p:sp>
    </p:spTree>
    <p:extLst>
      <p:ext uri="{BB962C8B-B14F-4D97-AF65-F5344CB8AC3E}">
        <p14:creationId xmlns:p14="http://schemas.microsoft.com/office/powerpoint/2010/main" val="1069849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1E45C627-BA40-4DE6-87EA-72F785CFC24F}"/>
              </a:ext>
            </a:extLst>
          </p:cNvPr>
          <p:cNvSpPr/>
          <p:nvPr/>
        </p:nvSpPr>
        <p:spPr>
          <a:xfrm>
            <a:off x="4399574" y="2967335"/>
            <a:ext cx="3392853" cy="923330"/>
          </a:xfrm>
          <a:prstGeom prst="rect">
            <a:avLst/>
          </a:prstGeom>
          <a:noFill/>
        </p:spPr>
        <p:txBody>
          <a:bodyPr wrap="none" lIns="91440" tIns="45720" rIns="91440" bIns="45720">
            <a:spAutoFit/>
          </a:bodyPr>
          <a:lstStyle/>
          <a:p>
            <a:pPr algn="ctr"/>
            <a:r>
              <a:rPr lang="en-US" sz="5400" b="1" cap="none" spc="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74430210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CEF29F0-7F85-46F9-9FB2-A977BFD2D516}"/>
                  </a:ext>
                </a:extLst>
              </p:cNvPr>
              <p:cNvSpPr>
                <a:spLocks noGrp="1"/>
              </p:cNvSpPr>
              <p:nvPr>
                <p:ph type="title"/>
              </p:nvPr>
            </p:nvSpPr>
            <p:spPr/>
            <p:txBody>
              <a:bodyPr/>
              <a:lstStyle/>
              <a:p>
                <a:r>
                  <a:rPr lang="en-US"/>
                  <a:t>Example of choice of </a:t>
                </a:r>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D</m:t>
                        </m:r>
                      </m:e>
                      <m:sub>
                        <m:r>
                          <a:rPr lang="en-US" b="0" i="1" smtClean="0">
                            <a:latin typeface="Cambria Math" panose="02040503050406030204" pitchFamily="18" charset="0"/>
                          </a:rPr>
                          <m:t>𝑖</m:t>
                        </m:r>
                      </m:sub>
                    </m:sSub>
                  </m:oMath>
                </a14:m>
                <a:endParaRPr lang="en-US"/>
              </a:p>
            </p:txBody>
          </p:sp>
        </mc:Choice>
        <mc:Fallback>
          <p:sp>
            <p:nvSpPr>
              <p:cNvPr id="2" name="Title 1">
                <a:extLst>
                  <a:ext uri="{FF2B5EF4-FFF2-40B4-BE49-F238E27FC236}">
                    <a16:creationId xmlns:a16="http://schemas.microsoft.com/office/drawing/2014/main" id="{9CEF29F0-7F85-46F9-9FB2-A977BFD2D516}"/>
                  </a:ext>
                </a:extLst>
              </p:cNvPr>
              <p:cNvSpPr>
                <a:spLocks noGrp="1" noRot="1" noChangeAspect="1" noMove="1" noResize="1" noEditPoints="1" noAdjustHandles="1" noChangeArrowheads="1" noChangeShapeType="1" noTextEdit="1"/>
              </p:cNvSpPr>
              <p:nvPr>
                <p:ph type="title"/>
              </p:nvPr>
            </p:nvSpPr>
            <p:spPr>
              <a:blipFill>
                <a:blip r:embed="rId2"/>
                <a:stretch>
                  <a:fillRect l="-2667" b="-21849"/>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936F2F13-BB42-44B6-B21B-BE905E047B67}"/>
              </a:ext>
            </a:extLst>
          </p:cNvPr>
          <p:cNvPicPr>
            <a:picLocks noGrp="1" noChangeAspect="1"/>
          </p:cNvPicPr>
          <p:nvPr>
            <p:ph idx="1"/>
          </p:nvPr>
        </p:nvPicPr>
        <p:blipFill>
          <a:blip r:embed="rId3"/>
          <a:stretch>
            <a:fillRect/>
          </a:stretch>
        </p:blipFill>
        <p:spPr>
          <a:xfrm>
            <a:off x="5844526" y="2281084"/>
            <a:ext cx="4754073" cy="3835341"/>
          </a:xfrm>
        </p:spPr>
      </p:pic>
      <p:pic>
        <p:nvPicPr>
          <p:cNvPr id="8" name="Picture 7">
            <a:extLst>
              <a:ext uri="{FF2B5EF4-FFF2-40B4-BE49-F238E27FC236}">
                <a16:creationId xmlns:a16="http://schemas.microsoft.com/office/drawing/2014/main" id="{9F655372-F735-454F-9C3D-0A6BB284ED42}"/>
              </a:ext>
            </a:extLst>
          </p:cNvPr>
          <p:cNvPicPr>
            <a:picLocks noChangeAspect="1"/>
          </p:cNvPicPr>
          <p:nvPr/>
        </p:nvPicPr>
        <p:blipFill>
          <a:blip r:embed="rId4"/>
          <a:stretch>
            <a:fillRect/>
          </a:stretch>
        </p:blipFill>
        <p:spPr>
          <a:xfrm>
            <a:off x="682612" y="2046241"/>
            <a:ext cx="4640559" cy="4154405"/>
          </a:xfrm>
          <a:prstGeom prst="rect">
            <a:avLst/>
          </a:prstGeom>
        </p:spPr>
      </p:pic>
      <p:sp>
        <p:nvSpPr>
          <p:cNvPr id="10" name="Arrow: Right 9">
            <a:extLst>
              <a:ext uri="{FF2B5EF4-FFF2-40B4-BE49-F238E27FC236}">
                <a16:creationId xmlns:a16="http://schemas.microsoft.com/office/drawing/2014/main" id="{B1FEC6B2-F506-4966-A637-DFCB37B806FF}"/>
              </a:ext>
            </a:extLst>
          </p:cNvPr>
          <p:cNvSpPr/>
          <p:nvPr/>
        </p:nvSpPr>
        <p:spPr>
          <a:xfrm>
            <a:off x="5323171" y="3629597"/>
            <a:ext cx="885124" cy="753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CC6412-28FE-4954-920F-39725A3D177B}"/>
              </a:ext>
            </a:extLst>
          </p:cNvPr>
          <p:cNvSpPr/>
          <p:nvPr/>
        </p:nvSpPr>
        <p:spPr>
          <a:xfrm>
            <a:off x="10598599" y="2281084"/>
            <a:ext cx="406285" cy="3337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117CB8-640E-4286-AB03-E875224DE48D}"/>
              </a:ext>
            </a:extLst>
          </p:cNvPr>
          <p:cNvSpPr/>
          <p:nvPr/>
        </p:nvSpPr>
        <p:spPr>
          <a:xfrm>
            <a:off x="10598599" y="2839453"/>
            <a:ext cx="406285" cy="333779"/>
          </a:xfrm>
          <a:prstGeom prst="rect">
            <a:avLst/>
          </a:prstGeom>
          <a:solidFill>
            <a:srgbClr val="BFB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80B34CA-13F5-4FEA-8E9B-13F94485904D}"/>
              </a:ext>
            </a:extLst>
          </p:cNvPr>
          <p:cNvSpPr txBox="1"/>
          <p:nvPr/>
        </p:nvSpPr>
        <p:spPr>
          <a:xfrm>
            <a:off x="11155680" y="2250341"/>
            <a:ext cx="619225" cy="369332"/>
          </a:xfrm>
          <a:prstGeom prst="rect">
            <a:avLst/>
          </a:prstGeom>
          <a:noFill/>
        </p:spPr>
        <p:txBody>
          <a:bodyPr wrap="square" rtlCol="0">
            <a:spAutoFit/>
          </a:bodyPr>
          <a:lstStyle/>
          <a:p>
            <a:r>
              <a:rPr lang="en-US"/>
              <a:t>D</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8308F30-534D-44FA-A424-712151AFAFD8}"/>
                  </a:ext>
                </a:extLst>
              </p:cNvPr>
              <p:cNvSpPr txBox="1"/>
              <p:nvPr/>
            </p:nvSpPr>
            <p:spPr>
              <a:xfrm>
                <a:off x="11080281" y="2515218"/>
                <a:ext cx="770021" cy="646331"/>
              </a:xfrm>
              <a:prstGeom prst="rect">
                <a:avLst/>
              </a:prstGeom>
              <a:noFill/>
            </p:spPr>
            <p:txBody>
              <a:bodyPr wrap="square" rtlCol="0">
                <a:spAutoFit/>
              </a:bodyPr>
              <a:lstStyle/>
              <a:p>
                <a:r>
                  <a:rPr lang="en-US"/>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oMath>
                </a14:m>
                <a:r>
                  <a:rPr lang="en-US"/>
                  <a:t>\D </a:t>
                </a:r>
              </a:p>
            </p:txBody>
          </p:sp>
        </mc:Choice>
        <mc:Fallback>
          <p:sp>
            <p:nvSpPr>
              <p:cNvPr id="15" name="TextBox 14">
                <a:extLst>
                  <a:ext uri="{FF2B5EF4-FFF2-40B4-BE49-F238E27FC236}">
                    <a16:creationId xmlns:a16="http://schemas.microsoft.com/office/drawing/2014/main" id="{D8308F30-534D-44FA-A424-712151AFAFD8}"/>
                  </a:ext>
                </a:extLst>
              </p:cNvPr>
              <p:cNvSpPr txBox="1">
                <a:spLocks noRot="1" noChangeAspect="1" noMove="1" noResize="1" noEditPoints="1" noAdjustHandles="1" noChangeArrowheads="1" noChangeShapeType="1" noTextEdit="1"/>
              </p:cNvSpPr>
              <p:nvPr/>
            </p:nvSpPr>
            <p:spPr>
              <a:xfrm>
                <a:off x="11080281" y="2515218"/>
                <a:ext cx="770021" cy="646331"/>
              </a:xfrm>
              <a:prstGeom prst="rect">
                <a:avLst/>
              </a:prstGeom>
              <a:blipFill>
                <a:blip r:embed="rId5"/>
                <a:stretch>
                  <a:fillRect b="-1415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EB9168B-9D69-4803-BE8E-683DADD5F71E}"/>
              </a:ext>
            </a:extLst>
          </p:cNvPr>
          <p:cNvSpPr/>
          <p:nvPr/>
        </p:nvSpPr>
        <p:spPr>
          <a:xfrm>
            <a:off x="5120028" y="2046241"/>
            <a:ext cx="406285" cy="3337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B2CD276-592C-445E-A6BA-4CB08D390725}"/>
              </a:ext>
            </a:extLst>
          </p:cNvPr>
          <p:cNvSpPr txBox="1"/>
          <p:nvPr/>
        </p:nvSpPr>
        <p:spPr>
          <a:xfrm>
            <a:off x="5534913" y="2010688"/>
            <a:ext cx="619225" cy="369332"/>
          </a:xfrm>
          <a:prstGeom prst="rect">
            <a:avLst/>
          </a:prstGeom>
          <a:noFill/>
        </p:spPr>
        <p:txBody>
          <a:bodyPr wrap="square" rtlCol="0">
            <a:spAutoFit/>
          </a:bodyPr>
          <a:lstStyle/>
          <a:p>
            <a:r>
              <a:rPr lang="en-US"/>
              <a:t>D</a:t>
            </a:r>
          </a:p>
        </p:txBody>
      </p:sp>
    </p:spTree>
    <p:extLst>
      <p:ext uri="{BB962C8B-B14F-4D97-AF65-F5344CB8AC3E}">
        <p14:creationId xmlns:p14="http://schemas.microsoft.com/office/powerpoint/2010/main" val="267281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A502-C619-48A8-A82B-D6ED43BABD24}"/>
              </a:ext>
            </a:extLst>
          </p:cNvPr>
          <p:cNvSpPr>
            <a:spLocks noGrp="1"/>
          </p:cNvSpPr>
          <p:nvPr>
            <p:ph type="title"/>
          </p:nvPr>
        </p:nvSpPr>
        <p:spPr/>
        <p:txBody>
          <a:bodyPr/>
          <a:lstStyle/>
          <a:p>
            <a:r>
              <a:rPr lang="en-US"/>
              <a:t>The Student’s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F64F51-BC0B-4B54-BC39-EF233F11D12C}"/>
                  </a:ext>
                </a:extLst>
              </p:cNvPr>
              <p:cNvSpPr>
                <a:spLocks noGrp="1"/>
              </p:cNvSpPr>
              <p:nvPr>
                <p:ph idx="1"/>
              </p:nvPr>
            </p:nvSpPr>
            <p:spPr/>
            <p:txBody>
              <a:bodyPr>
                <a:normAutofit/>
              </a:bodyPr>
              <a:lstStyle/>
              <a:p>
                <a:r>
                  <a:rPr lang="en-US"/>
                  <a:t>When an intervention set </a:t>
                </a:r>
                <a14:m>
                  <m:oMath xmlns:m="http://schemas.openxmlformats.org/officeDocument/2006/math">
                    <m:r>
                      <a:rPr lang="en-US" b="0" i="1" smtClean="0">
                        <a:latin typeface="Cambria Math" panose="02040503050406030204" pitchFamily="18" charset="0"/>
                      </a:rPr>
                      <m:t>ℐ</m:t>
                    </m:r>
                    <m:r>
                      <a:rPr lang="en-US" b="0" i="1" smtClean="0">
                        <a:latin typeface="Cambria Math" panose="02040503050406030204" pitchFamily="18" charset="0"/>
                      </a:rPr>
                      <m:t>= &lt;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r>
                      <a:rPr lang="en-US" b="0" i="1" smtClean="0">
                        <a:latin typeface="Cambria Math" panose="02040503050406030204" pitchFamily="18" charset="0"/>
                      </a:rPr>
                      <m:t>&gt;</m:t>
                    </m:r>
                  </m:oMath>
                </a14:m>
                <a:r>
                  <a:rPr lang="en-US"/>
                  <a:t> is fixed. The student wants to learn an optimal policy to complete the task, with fixed number of interventions from the teacher (say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𝑖</m:t>
                        </m:r>
                      </m:sub>
                    </m:sSub>
                  </m:oMath>
                </a14:m>
                <a:r>
                  <a:rPr lang="en-US"/>
                  <a:t>). Then another constraint is added to the original problem, which eventually creates the student’s problem.</a:t>
                </a:r>
              </a:p>
              <a:p>
                <a:r>
                  <a:rPr lang="en-US"/>
                  <a:t>   </a:t>
                </a:r>
              </a:p>
            </p:txBody>
          </p:sp>
        </mc:Choice>
        <mc:Fallback>
          <p:sp>
            <p:nvSpPr>
              <p:cNvPr id="3" name="Content Placeholder 2">
                <a:extLst>
                  <a:ext uri="{FF2B5EF4-FFF2-40B4-BE49-F238E27FC236}">
                    <a16:creationId xmlns:a16="http://schemas.microsoft.com/office/drawing/2014/main" id="{C4F64F51-BC0B-4B54-BC39-EF233F11D12C}"/>
                  </a:ext>
                </a:extLst>
              </p:cNvPr>
              <p:cNvSpPr>
                <a:spLocks noGrp="1" noRot="1" noChangeAspect="1" noMove="1" noResize="1" noEditPoints="1" noAdjustHandles="1" noChangeArrowheads="1" noChangeShapeType="1" noTextEdit="1"/>
              </p:cNvSpPr>
              <p:nvPr>
                <p:ph idx="1"/>
              </p:nvPr>
            </p:nvSpPr>
            <p:spPr>
              <a:blipFill>
                <a:blip r:embed="rId2"/>
                <a:stretch>
                  <a:fillRect l="-545" t="-4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68CADBE-B3E8-43EB-B10D-DE8548D98A18}"/>
              </a:ext>
            </a:extLst>
          </p:cNvPr>
          <p:cNvPicPr>
            <a:picLocks noChangeAspect="1"/>
          </p:cNvPicPr>
          <p:nvPr/>
        </p:nvPicPr>
        <p:blipFill>
          <a:blip r:embed="rId3"/>
          <a:stretch>
            <a:fillRect/>
          </a:stretch>
        </p:blipFill>
        <p:spPr>
          <a:xfrm>
            <a:off x="2147887" y="3429000"/>
            <a:ext cx="7286625" cy="2181225"/>
          </a:xfrm>
          <a:prstGeom prst="rect">
            <a:avLst/>
          </a:prstGeom>
        </p:spPr>
      </p:pic>
    </p:spTree>
    <p:extLst>
      <p:ext uri="{BB962C8B-B14F-4D97-AF65-F5344CB8AC3E}">
        <p14:creationId xmlns:p14="http://schemas.microsoft.com/office/powerpoint/2010/main" val="286179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20183-BFE7-4A10-A262-BD9B5539BF05}"/>
              </a:ext>
            </a:extLst>
          </p:cNvPr>
          <p:cNvSpPr>
            <a:spLocks noGrp="1"/>
          </p:cNvSpPr>
          <p:nvPr>
            <p:ph type="title"/>
          </p:nvPr>
        </p:nvSpPr>
        <p:spPr/>
        <p:txBody>
          <a:bodyPr/>
          <a:lstStyle/>
          <a:p>
            <a:r>
              <a:rPr lang="en-US"/>
              <a:t>Proposition 1: Eventual Safety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6FD34CA-3B2A-40BC-99F0-DDF0DC8E3BB9}"/>
                  </a:ext>
                </a:extLst>
              </p:cNvPr>
              <p:cNvSpPr>
                <a:spLocks noGrp="1"/>
              </p:cNvSpPr>
              <p:nvPr>
                <p:ph idx="1"/>
              </p:nvPr>
            </p:nvSpPr>
            <p:spPr>
              <a:xfrm>
                <a:off x="1273743" y="2300706"/>
                <a:ext cx="10058400" cy="3760891"/>
              </a:xfrm>
            </p:spPr>
            <p:txBody>
              <a:bodyPr/>
              <a:lstStyle/>
              <a:p>
                <a:r>
                  <a:rPr lang="en-US" i="1"/>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𝛱</m:t>
                        </m:r>
                      </m:e>
                      <m:sub>
                        <m:r>
                          <a:rPr lang="en-US" b="0" i="1" smtClean="0">
                            <a:latin typeface="Cambria Math" panose="02040503050406030204" pitchFamily="18" charset="0"/>
                          </a:rPr>
                          <m:t>𝑀</m:t>
                        </m:r>
                      </m:sub>
                    </m:sSub>
                    <m:r>
                      <a:rPr lang="en-US" b="0" i="1" smtClean="0">
                        <a:latin typeface="Cambria Math" panose="02040503050406030204" pitchFamily="18" charset="0"/>
                      </a:rPr>
                      <m:t> </m:t>
                    </m:r>
                  </m:oMath>
                </a14:m>
                <a:r>
                  <a:rPr lang="en-US" i="1"/>
                  <a:t>and </a:t>
                </a:r>
                <a14:m>
                  <m:oMath xmlns:m="http://schemas.openxmlformats.org/officeDocument/2006/math">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𝛱</m:t>
                            </m:r>
                          </m:e>
                          <m:sub>
                            <m:r>
                              <a:rPr lang="en-US" i="1">
                                <a:latin typeface="Cambria Math" panose="02040503050406030204" pitchFamily="18" charset="0"/>
                              </a:rPr>
                              <m:t>𝑀</m:t>
                            </m:r>
                          </m:sub>
                        </m:sSub>
                      </m:e>
                      <m:sub>
                        <m:r>
                          <a:rPr lang="en-US" b="0" i="1" smtClean="0">
                            <a:latin typeface="Cambria Math" panose="02040503050406030204" pitchFamily="18" charset="0"/>
                          </a:rPr>
                          <m:t>𝑖</m:t>
                        </m:r>
                      </m:sub>
                    </m:sSub>
                  </m:oMath>
                </a14:m>
                <a:r>
                  <a:rPr lang="en-US" i="1"/>
                  <a:t> be set of feasible (</a:t>
                </a:r>
                <a:r>
                  <a:rPr lang="en-US" i="1" err="1"/>
                  <a:t>w.r.t.</a:t>
                </a:r>
                <a:r>
                  <a:rPr lang="en-US" i="1"/>
                  <a:t>, the original CMDP and the student’s version of it). Then</a:t>
                </a: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𝛱</m:t>
                              </m:r>
                            </m:e>
                            <m:sub>
                              <m:r>
                                <a:rPr lang="en-US" i="1">
                                  <a:latin typeface="Cambria Math" panose="02040503050406030204" pitchFamily="18" charset="0"/>
                                </a:rPr>
                                <m:t>𝑀</m:t>
                              </m:r>
                            </m:sub>
                          </m:sSub>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𝛱</m:t>
                          </m:r>
                        </m:e>
                        <m:sub>
                          <m:r>
                            <a:rPr lang="en-US" i="1">
                              <a:latin typeface="Cambria Math" panose="02040503050406030204" pitchFamily="18" charset="0"/>
                            </a:rPr>
                            <m:t>𝑀</m:t>
                          </m:r>
                        </m:sub>
                      </m:sSub>
                    </m:oMath>
                  </m:oMathPara>
                </a14:m>
                <a:endParaRPr lang="en-US" i="1"/>
              </a:p>
            </p:txBody>
          </p:sp>
        </mc:Choice>
        <mc:Fallback>
          <p:sp>
            <p:nvSpPr>
              <p:cNvPr id="3" name="Content Placeholder 2">
                <a:extLst>
                  <a:ext uri="{FF2B5EF4-FFF2-40B4-BE49-F238E27FC236}">
                    <a16:creationId xmlns:a16="http://schemas.microsoft.com/office/drawing/2014/main" id="{66FD34CA-3B2A-40BC-99F0-DDF0DC8E3BB9}"/>
                  </a:ext>
                </a:extLst>
              </p:cNvPr>
              <p:cNvSpPr>
                <a:spLocks noGrp="1" noRot="1" noChangeAspect="1" noMove="1" noResize="1" noEditPoints="1" noAdjustHandles="1" noChangeArrowheads="1" noChangeShapeType="1" noTextEdit="1"/>
              </p:cNvSpPr>
              <p:nvPr>
                <p:ph idx="1"/>
              </p:nvPr>
            </p:nvSpPr>
            <p:spPr>
              <a:xfrm>
                <a:off x="1273743" y="2300706"/>
                <a:ext cx="10058400" cy="3760891"/>
              </a:xfrm>
              <a:blipFill>
                <a:blip r:embed="rId2"/>
                <a:stretch>
                  <a:fillRect l="-60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99A18D3-730F-41F2-BE09-AA590B0A75FE}"/>
              </a:ext>
            </a:extLst>
          </p:cNvPr>
          <p:cNvSpPr txBox="1"/>
          <p:nvPr/>
        </p:nvSpPr>
        <p:spPr>
          <a:xfrm>
            <a:off x="1273743" y="4122605"/>
            <a:ext cx="9808143" cy="1938992"/>
          </a:xfrm>
          <a:prstGeom prst="rect">
            <a:avLst/>
          </a:prstGeom>
          <a:noFill/>
        </p:spPr>
        <p:txBody>
          <a:bodyPr wrap="square" rtlCol="0">
            <a:spAutoFit/>
          </a:bodyPr>
          <a:lstStyle/>
          <a:p>
            <a:r>
              <a:rPr lang="en-IN" sz="2000"/>
              <a:t>If the teacher is removed, the student fail either </a:t>
            </a:r>
          </a:p>
          <a:p>
            <a:pPr marL="400050" indent="-400050">
              <a:buAutoNum type="romanLcParenBoth"/>
            </a:pPr>
            <a:r>
              <a:rPr lang="en-IN" sz="2000"/>
              <a:t>by passing through states where it used to be rescued </a:t>
            </a:r>
          </a:p>
          <a:p>
            <a:pPr marL="400050" indent="-400050">
              <a:buAutoNum type="romanLcParenBoth"/>
            </a:pPr>
            <a:r>
              <a:rPr lang="en-IN" sz="2000"/>
              <a:t> by reaching states where the teacher was not able to save it in the first place. </a:t>
            </a:r>
          </a:p>
          <a:p>
            <a:endParaRPr lang="en-IN" sz="2000" b="1"/>
          </a:p>
          <a:p>
            <a:r>
              <a:rPr lang="en-IN" sz="2000" b="1" err="1"/>
              <a:t>τi</a:t>
            </a:r>
            <a:r>
              <a:rPr lang="en-IN" sz="2000" b="1"/>
              <a:t> + </a:t>
            </a:r>
            <a:r>
              <a:rPr lang="en-IN" sz="2000" b="1" err="1"/>
              <a:t>κi</a:t>
            </a:r>
            <a:r>
              <a:rPr lang="en-IN" sz="2000" b="1"/>
              <a:t> ≤ κ, </a:t>
            </a:r>
            <a:r>
              <a:rPr lang="en-IN" sz="2000"/>
              <a:t>ensures that the probability of either of these cases is sufficiently low that a feasible policy in Mi is also feasible in M. </a:t>
            </a:r>
            <a:endParaRPr lang="en-US" sz="2000"/>
          </a:p>
        </p:txBody>
      </p:sp>
    </p:spTree>
    <p:extLst>
      <p:ext uri="{BB962C8B-B14F-4D97-AF65-F5344CB8AC3E}">
        <p14:creationId xmlns:p14="http://schemas.microsoft.com/office/powerpoint/2010/main" val="2782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DBA3-2D9E-4003-88F5-91BFB24EF9F7}"/>
              </a:ext>
            </a:extLst>
          </p:cNvPr>
          <p:cNvSpPr>
            <a:spLocks noGrp="1"/>
          </p:cNvSpPr>
          <p:nvPr>
            <p:ph type="title"/>
          </p:nvPr>
        </p:nvSpPr>
        <p:spPr/>
        <p:txBody>
          <a:bodyPr/>
          <a:lstStyle/>
          <a:p>
            <a:r>
              <a:rPr lang="en-US"/>
              <a:t>Proposition 2: Learning Safety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8ED89E-F384-4960-9296-D3EB236AA3B2}"/>
                  </a:ext>
                </a:extLst>
              </p:cNvPr>
              <p:cNvSpPr>
                <a:spLocks noGrp="1"/>
              </p:cNvSpPr>
              <p:nvPr>
                <p:ph idx="1"/>
              </p:nvPr>
            </p:nvSpPr>
            <p:spPr/>
            <p:txBody>
              <a:bodyPr/>
              <a:lstStyle/>
              <a:p>
                <a:r>
                  <a:rPr lang="en-US" i="1"/>
                  <a:t>If D be the set of unsafe states of the CMDP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i="1"/>
                  <a:t>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oMath>
                </a14:m>
                <a:r>
                  <a:rPr lang="en-US" i="1"/>
                  <a:t> be the set of trigger states of intervention </a:t>
                </a:r>
                <a:r>
                  <a:rPr lang="en-US" i="1" err="1"/>
                  <a:t>i</a:t>
                </a:r>
                <a:r>
                  <a:rPr lang="en-US" i="1"/>
                  <a:t>.  If </a:t>
                </a:r>
                <a14:m>
                  <m:oMath xmlns:m="http://schemas.openxmlformats.org/officeDocument/2006/math">
                    <m:r>
                      <a:rPr lang="en-US" b="0" i="1" smtClean="0">
                        <a:latin typeface="Cambria Math" panose="02040503050406030204" pitchFamily="18" charset="0"/>
                      </a:rPr>
                      <m:t>𝐷</m:t>
                    </m:r>
                    <m:r>
                      <a:rPr lang="en-US"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oMath>
                </a14:m>
                <a:r>
                  <a:rPr lang="en-US" i="1"/>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e>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e>
                    </m:d>
                    <m:r>
                      <a:rPr lang="en-US" b="0" i="1" smtClean="0">
                        <a:latin typeface="Cambria Math" panose="02040503050406030204" pitchFamily="18" charset="0"/>
                      </a:rPr>
                      <m:t>=0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i="1"/>
                  <a:t>then an optimal student learning in CMDP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𝑖</m:t>
                        </m:r>
                      </m:sub>
                    </m:sSub>
                  </m:oMath>
                </a14:m>
                <a:r>
                  <a:rPr lang="en-US" i="1"/>
                  <a:t> will not violate original constraints of the CMDP throughout learning.</a:t>
                </a:r>
              </a:p>
              <a:p>
                <a:endParaRPr lang="en-US" i="1"/>
              </a:p>
              <a:p>
                <a:endParaRPr lang="en-US" i="1"/>
              </a:p>
              <a:p>
                <a:endParaRPr lang="en-US" i="1"/>
              </a:p>
              <a:p>
                <a:endParaRPr lang="en-US" i="1"/>
              </a:p>
              <a:p>
                <a:endParaRPr lang="en-US" i="1"/>
              </a:p>
            </p:txBody>
          </p:sp>
        </mc:Choice>
        <mc:Fallback>
          <p:sp>
            <p:nvSpPr>
              <p:cNvPr id="3" name="Content Placeholder 2">
                <a:extLst>
                  <a:ext uri="{FF2B5EF4-FFF2-40B4-BE49-F238E27FC236}">
                    <a16:creationId xmlns:a16="http://schemas.microsoft.com/office/drawing/2014/main" id="{2C8ED89E-F384-4960-9296-D3EB236AA3B2}"/>
                  </a:ext>
                </a:extLst>
              </p:cNvPr>
              <p:cNvSpPr>
                <a:spLocks noGrp="1" noRot="1" noChangeAspect="1" noMove="1" noResize="1" noEditPoints="1" noAdjustHandles="1" noChangeArrowheads="1" noChangeShapeType="1" noTextEdit="1"/>
              </p:cNvSpPr>
              <p:nvPr>
                <p:ph idx="1"/>
              </p:nvPr>
            </p:nvSpPr>
            <p:spPr>
              <a:blipFill>
                <a:blip r:embed="rId2"/>
                <a:stretch>
                  <a:fillRect l="-545" t="-4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EE9C2AF-2373-4F0B-8CC0-9F32F3D7CFC8}"/>
              </a:ext>
            </a:extLst>
          </p:cNvPr>
          <p:cNvSpPr txBox="1"/>
          <p:nvPr/>
        </p:nvSpPr>
        <p:spPr>
          <a:xfrm>
            <a:off x="1036320" y="3988646"/>
            <a:ext cx="9711891" cy="1015663"/>
          </a:xfrm>
          <a:prstGeom prst="rect">
            <a:avLst/>
          </a:prstGeom>
          <a:noFill/>
        </p:spPr>
        <p:txBody>
          <a:bodyPr wrap="square" rtlCol="0">
            <a:spAutoFit/>
          </a:bodyPr>
          <a:lstStyle/>
          <a:p>
            <a:r>
              <a:rPr lang="en-US" sz="2000" b="1"/>
              <a:t>The intervention set is devised such that this holds. (i.e., from any safe state to go to an unsafe state, if must pass through a sort of warning state: (it covers the dangerous states)) </a:t>
            </a:r>
          </a:p>
        </p:txBody>
      </p:sp>
    </p:spTree>
    <p:extLst>
      <p:ext uri="{BB962C8B-B14F-4D97-AF65-F5344CB8AC3E}">
        <p14:creationId xmlns:p14="http://schemas.microsoft.com/office/powerpoint/2010/main" val="26476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FAD0096238DF49AA87D3796329F491" ma:contentTypeVersion="11" ma:contentTypeDescription="Create a new document." ma:contentTypeScope="" ma:versionID="1cd0e5d5d739a09cddbb6bde33a6b60a">
  <xsd:schema xmlns:xsd="http://www.w3.org/2001/XMLSchema" xmlns:xs="http://www.w3.org/2001/XMLSchema" xmlns:p="http://schemas.microsoft.com/office/2006/metadata/properties" xmlns:ns3="7cac4c4b-d5ee-4292-a067-1168013f08ee" xmlns:ns4="97c91059-957d-40a2-9c5b-72e045873be9" targetNamespace="http://schemas.microsoft.com/office/2006/metadata/properties" ma:root="true" ma:fieldsID="2fcad4093f26f6c7b3abbecd65ecc438" ns3:_="" ns4:_="">
    <xsd:import namespace="7cac4c4b-d5ee-4292-a067-1168013f08ee"/>
    <xsd:import namespace="97c91059-957d-40a2-9c5b-72e045873be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ac4c4b-d5ee-4292-a067-1168013f08e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c91059-957d-40a2-9c5b-72e045873be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7c91059-957d-40a2-9c5b-72e045873be9"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5093C022-3EF1-42F0-B292-7BA3C1A81000}">
  <ds:schemaRefs>
    <ds:schemaRef ds:uri="7cac4c4b-d5ee-4292-a067-1168013f08ee"/>
    <ds:schemaRef ds:uri="97c91059-957d-40a2-9c5b-72e045873be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A03EEFF0-FB57-4CB4-8BFC-DF397689E2ED}">
  <ds:schemaRefs>
    <ds:schemaRef ds:uri="7cac4c4b-d5ee-4292-a067-1168013f08ee"/>
    <ds:schemaRef ds:uri="97c91059-957d-40a2-9c5b-72e045873be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{F9733CE7-4C84-4EDE-BFD4-5137E8101CE0}tf22712842_win32</Template>
  <Application>Microsoft Office PowerPoint</Application>
  <PresentationFormat>Widescreen</PresentationFormat>
  <Slides>59</Slides>
  <Notes>7</Notes>
  <HiddenSlides>0</HiddenSlide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1_RetrospectVTI</vt:lpstr>
      <vt:lpstr>Office Theme</vt:lpstr>
      <vt:lpstr>Safe RL via Curriculum Induction  Matteo Turchetta, Andrey Kolobov, Shital Shah, Andreas Krause, Alekh Agarwal NeurIPS, 2020</vt:lpstr>
      <vt:lpstr>Problem Statement</vt:lpstr>
      <vt:lpstr>Constrained MDP</vt:lpstr>
      <vt:lpstr>The Teacher-Student ‘relationship’</vt:lpstr>
      <vt:lpstr>Curriculum: Through Intervention</vt:lpstr>
      <vt:lpstr>Example of choice of D_i</vt:lpstr>
      <vt:lpstr>The Student’s Problem</vt:lpstr>
      <vt:lpstr>Proposition 1: Eventual Safety</vt:lpstr>
      <vt:lpstr>Proposition 2: Learning Safety</vt:lpstr>
      <vt:lpstr>The Teacher’s problem</vt:lpstr>
      <vt:lpstr>How does the Teacher Learn?</vt:lpstr>
      <vt:lpstr>Our idea of soft policies</vt:lpstr>
      <vt:lpstr>Our implementation (from scratch)</vt:lpstr>
      <vt:lpstr>Results on training the teacher</vt:lpstr>
      <vt:lpstr>Policy Iteration to analyse the Environment</vt:lpstr>
      <vt:lpstr>Basic Q-learning vs CISR</vt:lpstr>
      <vt:lpstr>Reducing total cost during training</vt:lpstr>
      <vt:lpstr>Visit frequencies to states under CISR</vt:lpstr>
      <vt:lpstr>Comparison of Value Functions and Policies</vt:lpstr>
      <vt:lpstr>Low Parametric Teacher</vt:lpstr>
      <vt:lpstr>LunarLander-v2</vt:lpstr>
      <vt:lpstr>Different simulations with a trained DQN Agent </vt:lpstr>
      <vt:lpstr>Unsafe DQN Agent Training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Point of Views</vt:lpstr>
      <vt:lpstr>Goodness of teacher’s policy</vt:lpstr>
      <vt:lpstr>Agent Trained using CISR (after 100 episodes with different angles)</vt:lpstr>
      <vt:lpstr>DQN vs CISR learning plots</vt:lpstr>
      <vt:lpstr>Authors’ Implementation</vt:lpstr>
      <vt:lpstr>CMDP Solver</vt:lpstr>
      <vt:lpstr>Teacher Learning</vt:lpstr>
      <vt:lpstr>Results on original Frozen Lake - Stochastic</vt:lpstr>
      <vt:lpstr>Results on Cliff Walking - Stochastic</vt:lpstr>
      <vt:lpstr>PowerPoint Presentation</vt:lpstr>
      <vt:lpstr>PowerPoint Presentation</vt:lpstr>
      <vt:lpstr>Curriculum Step = 1</vt:lpstr>
      <vt:lpstr>Curriculum Step = 6</vt:lpstr>
      <vt:lpstr>Curriculum Step = 10</vt:lpstr>
      <vt:lpstr>Extended Cliff Walking</vt:lpstr>
      <vt:lpstr>Results on Cliff Walking - Deterministic</vt:lpstr>
      <vt:lpstr>PowerPoint Presentation</vt:lpstr>
      <vt:lpstr>Learnt Trajectory</vt:lpstr>
      <vt:lpstr>Some funny trajectories</vt:lpstr>
      <vt:lpstr>Results on Dangerous Grid World - Stochastic</vt:lpstr>
      <vt:lpstr>PowerPoint Presentation</vt:lpstr>
      <vt:lpstr>PowerPoint Presentation</vt:lpstr>
      <vt:lpstr>Why? - Possible Hypotheses</vt:lpstr>
      <vt:lpstr>Results on Dangerous Grid World - Deterministic</vt:lpstr>
      <vt:lpstr>PowerPoint Presentation</vt:lpstr>
      <vt:lpstr>Implementation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RL via Curriculum Learning  Matteo Turchetta, Andrey Kolobov, Shital Shah, Andreas Krause, Alekh Agarwal</dc:title>
  <dc:creator>Mainak Biswas</dc:creator>
  <cp:revision>1</cp:revision>
  <dcterms:created xsi:type="dcterms:W3CDTF">2022-04-14T04:13:41Z</dcterms:created>
  <dcterms:modified xsi:type="dcterms:W3CDTF">2022-04-15T05:58:49Z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0x010100C5FAD0096238DF49AA87D3796329F491</vt:lpwstr>
  </property>
</Properties>
</file>